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16"/>
  </p:notesMasterIdLst>
  <p:sldIdLst>
    <p:sldId id="256" r:id="rId2"/>
    <p:sldId id="276" r:id="rId3"/>
    <p:sldId id="275" r:id="rId4"/>
    <p:sldId id="257" r:id="rId5"/>
    <p:sldId id="258" r:id="rId6"/>
    <p:sldId id="259" r:id="rId7"/>
    <p:sldId id="274" r:id="rId8"/>
    <p:sldId id="278" r:id="rId9"/>
    <p:sldId id="272" r:id="rId10"/>
    <p:sldId id="277" r:id="rId11"/>
    <p:sldId id="283" r:id="rId12"/>
    <p:sldId id="279" r:id="rId13"/>
    <p:sldId id="280" r:id="rId14"/>
    <p:sldId id="28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7FED5F-1C68-D0AB-E2B7-C08B46383440}" name="ゲスト ユーザー" initials="ゲユ" userId="ゲスト ユーザー"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0D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8BEA9-5749-4C85-9513-B962FEA976CB}" v="59" dt="2024-10-22T08:14:15.583"/>
    <p1510:client id="{438C95ED-B613-48B7-AAFC-99938866130B}" v="15" dt="2024-10-22T08:32:18.437"/>
    <p1510:client id="{46FDF457-1ACA-4A59-91D3-B3A1B6C12D71}" v="4" dt="2024-10-22T08:29:35.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ゲスト ユーザー" providerId="Windows Live" clId="Web-{2F3E2EAA-E56C-4AF4-9367-A3F4840622CE}"/>
    <pc:docChg chg="modSld modMainMaster">
      <pc:chgData name="ゲスト ユーザー" userId="" providerId="Windows Live" clId="Web-{2F3E2EAA-E56C-4AF4-9367-A3F4840622CE}" dt="2024-09-11T07:42:02.436" v="296"/>
      <pc:docMkLst>
        <pc:docMk/>
      </pc:docMkLst>
      <pc:sldChg chg="modTransition">
        <pc:chgData name="ゲスト ユーザー" userId="" providerId="Windows Live" clId="Web-{2F3E2EAA-E56C-4AF4-9367-A3F4840622CE}" dt="2024-09-11T07:42:02.436" v="296"/>
        <pc:sldMkLst>
          <pc:docMk/>
          <pc:sldMk cId="841121944" sldId="256"/>
        </pc:sldMkLst>
      </pc:sldChg>
      <pc:sldChg chg="modTransition modNotes">
        <pc:chgData name="ゲスト ユーザー" userId="" providerId="Windows Live" clId="Web-{2F3E2EAA-E56C-4AF4-9367-A3F4840622CE}" dt="2024-09-11T07:42:02.436" v="296"/>
        <pc:sldMkLst>
          <pc:docMk/>
          <pc:sldMk cId="529410126" sldId="257"/>
        </pc:sldMkLst>
      </pc:sldChg>
      <pc:sldChg chg="modTransition modNotes">
        <pc:chgData name="ゲスト ユーザー" userId="" providerId="Windows Live" clId="Web-{2F3E2EAA-E56C-4AF4-9367-A3F4840622CE}" dt="2024-09-11T07:42:02.436" v="296"/>
        <pc:sldMkLst>
          <pc:docMk/>
          <pc:sldMk cId="3942855687" sldId="258"/>
        </pc:sldMkLst>
      </pc:sldChg>
      <pc:sldChg chg="modTransition">
        <pc:chgData name="ゲスト ユーザー" userId="" providerId="Windows Live" clId="Web-{2F3E2EAA-E56C-4AF4-9367-A3F4840622CE}" dt="2024-09-11T07:42:02.436" v="296"/>
        <pc:sldMkLst>
          <pc:docMk/>
          <pc:sldMk cId="525753440" sldId="259"/>
        </pc:sldMkLst>
      </pc:sldChg>
      <pc:sldChg chg="modTransition">
        <pc:chgData name="ゲスト ユーザー" userId="" providerId="Windows Live" clId="Web-{2F3E2EAA-E56C-4AF4-9367-A3F4840622CE}" dt="2024-09-11T07:42:02.436" v="296"/>
        <pc:sldMkLst>
          <pc:docMk/>
          <pc:sldMk cId="3796938887" sldId="261"/>
        </pc:sldMkLst>
      </pc:sldChg>
      <pc:sldChg chg="modTransition">
        <pc:chgData name="ゲスト ユーザー" userId="" providerId="Windows Live" clId="Web-{2F3E2EAA-E56C-4AF4-9367-A3F4840622CE}" dt="2024-09-11T07:42:02.436" v="296"/>
        <pc:sldMkLst>
          <pc:docMk/>
          <pc:sldMk cId="289991340" sldId="262"/>
        </pc:sldMkLst>
      </pc:sldChg>
      <pc:sldChg chg="modTransition">
        <pc:chgData name="ゲスト ユーザー" userId="" providerId="Windows Live" clId="Web-{2F3E2EAA-E56C-4AF4-9367-A3F4840622CE}" dt="2024-09-11T07:42:02.436" v="296"/>
        <pc:sldMkLst>
          <pc:docMk/>
          <pc:sldMk cId="785519854" sldId="265"/>
        </pc:sldMkLst>
      </pc:sldChg>
      <pc:sldChg chg="modTransition">
        <pc:chgData name="ゲスト ユーザー" userId="" providerId="Windows Live" clId="Web-{2F3E2EAA-E56C-4AF4-9367-A3F4840622CE}" dt="2024-09-11T07:42:02.436" v="296"/>
        <pc:sldMkLst>
          <pc:docMk/>
          <pc:sldMk cId="511027531" sldId="267"/>
        </pc:sldMkLst>
      </pc:sldChg>
      <pc:sldChg chg="modTransition">
        <pc:chgData name="ゲスト ユーザー" userId="" providerId="Windows Live" clId="Web-{2F3E2EAA-E56C-4AF4-9367-A3F4840622CE}" dt="2024-09-11T07:42:02.436" v="296"/>
        <pc:sldMkLst>
          <pc:docMk/>
          <pc:sldMk cId="1207188075" sldId="268"/>
        </pc:sldMkLst>
      </pc:sldChg>
      <pc:sldChg chg="modTransition">
        <pc:chgData name="ゲスト ユーザー" userId="" providerId="Windows Live" clId="Web-{2F3E2EAA-E56C-4AF4-9367-A3F4840622CE}" dt="2024-09-11T07:42:02.436" v="296"/>
        <pc:sldMkLst>
          <pc:docMk/>
          <pc:sldMk cId="2087533236" sldId="270"/>
        </pc:sldMkLst>
      </pc:sldChg>
      <pc:sldChg chg="modTransition">
        <pc:chgData name="ゲスト ユーザー" userId="" providerId="Windows Live" clId="Web-{2F3E2EAA-E56C-4AF4-9367-A3F4840622CE}" dt="2024-09-11T07:42:02.436" v="296"/>
        <pc:sldMkLst>
          <pc:docMk/>
          <pc:sldMk cId="1625769713" sldId="271"/>
        </pc:sldMkLst>
      </pc:sldChg>
      <pc:sldChg chg="modTransition modNotes">
        <pc:chgData name="ゲスト ユーザー" userId="" providerId="Windows Live" clId="Web-{2F3E2EAA-E56C-4AF4-9367-A3F4840622CE}" dt="2024-09-11T07:42:02.436" v="296"/>
        <pc:sldMkLst>
          <pc:docMk/>
          <pc:sldMk cId="3269611330" sldId="272"/>
        </pc:sldMkLst>
      </pc:sldChg>
      <pc:sldMasterChg chg="modTransition modSldLayout">
        <pc:chgData name="ゲスト ユーザー" userId="" providerId="Windows Live" clId="Web-{2F3E2EAA-E56C-4AF4-9367-A3F4840622CE}" dt="2024-09-11T07:42:02.436" v="296"/>
        <pc:sldMasterMkLst>
          <pc:docMk/>
          <pc:sldMasterMk cId="1704682311" sldId="2147483694"/>
        </pc:sldMasterMkLst>
        <pc:sldLayoutChg chg="modTransition">
          <pc:chgData name="ゲスト ユーザー" userId="" providerId="Windows Live" clId="Web-{2F3E2EAA-E56C-4AF4-9367-A3F4840622CE}" dt="2024-09-11T07:42:02.436" v="296"/>
          <pc:sldLayoutMkLst>
            <pc:docMk/>
            <pc:sldMasterMk cId="1704682311" sldId="2147483694"/>
            <pc:sldLayoutMk cId="4211716737" sldId="2147483695"/>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2575840211" sldId="2147483696"/>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3859841180" sldId="2147483697"/>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3850467579" sldId="2147483698"/>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4009419482" sldId="2147483699"/>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439873004" sldId="2147483700"/>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1861399475" sldId="2147483701"/>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142422582" sldId="2147483702"/>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3266107182" sldId="2147483703"/>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2931665613" sldId="2147483704"/>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2286482854" sldId="2147483705"/>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1896816422" sldId="2147483706"/>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1869266941" sldId="2147483707"/>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1139275034" sldId="2147483708"/>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746150274" sldId="2147483709"/>
          </pc:sldLayoutMkLst>
        </pc:sldLayoutChg>
        <pc:sldLayoutChg chg="modTransition">
          <pc:chgData name="ゲスト ユーザー" userId="" providerId="Windows Live" clId="Web-{2F3E2EAA-E56C-4AF4-9367-A3F4840622CE}" dt="2024-09-11T07:42:02.436" v="296"/>
          <pc:sldLayoutMkLst>
            <pc:docMk/>
            <pc:sldMasterMk cId="1704682311" sldId="2147483694"/>
            <pc:sldLayoutMk cId="146748072" sldId="2147483710"/>
          </pc:sldLayoutMkLst>
        </pc:sldLayoutChg>
      </pc:sldMasterChg>
    </pc:docChg>
  </pc:docChgLst>
  <pc:docChgLst>
    <pc:chgData name="ゲスト ユーザー" providerId="Windows Live" clId="Web-{C86AA1F0-5075-4B7B-879A-EE97134789E9}"/>
    <pc:docChg chg="addSld delSld modSld addMainMaster delMainMaster modMainMaster">
      <pc:chgData name="ゲスト ユーザー" userId="" providerId="Windows Live" clId="Web-{C86AA1F0-5075-4B7B-879A-EE97134789E9}" dt="2024-10-17T08:25:40.185" v="1198" actId="20577"/>
      <pc:docMkLst>
        <pc:docMk/>
      </pc:docMkLst>
      <pc:sldChg chg="modSp mod modClrScheme chgLayout">
        <pc:chgData name="ゲスト ユーザー" userId="" providerId="Windows Live" clId="Web-{C86AA1F0-5075-4B7B-879A-EE97134789E9}" dt="2024-10-17T06:26:28.385" v="260" actId="20577"/>
        <pc:sldMkLst>
          <pc:docMk/>
          <pc:sldMk cId="841121944" sldId="256"/>
        </pc:sldMkLst>
        <pc:spChg chg="mod ord">
          <ac:chgData name="ゲスト ユーザー" userId="" providerId="Windows Live" clId="Web-{C86AA1F0-5075-4B7B-879A-EE97134789E9}" dt="2024-10-17T06:26:22.870" v="259" actId="20577"/>
          <ac:spMkLst>
            <pc:docMk/>
            <pc:sldMk cId="841121944" sldId="256"/>
            <ac:spMk id="2" creationId="{7B5838C8-6E25-ED44-50F4-E743C9F3F719}"/>
          </ac:spMkLst>
        </pc:spChg>
        <pc:spChg chg="mod ord">
          <ac:chgData name="ゲスト ユーザー" userId="" providerId="Windows Live" clId="Web-{C86AA1F0-5075-4B7B-879A-EE97134789E9}" dt="2024-10-17T06:26:28.385" v="260" actId="20577"/>
          <ac:spMkLst>
            <pc:docMk/>
            <pc:sldMk cId="841121944" sldId="256"/>
            <ac:spMk id="3" creationId="{C608C57F-9A43-4942-688D-505AD726AB44}"/>
          </ac:spMkLst>
        </pc:spChg>
      </pc:sldChg>
      <pc:sldChg chg="addSp delSp modSp mod modClrScheme chgLayout">
        <pc:chgData name="ゲスト ユーザー" userId="" providerId="Windows Live" clId="Web-{C86AA1F0-5075-4B7B-879A-EE97134789E9}" dt="2024-10-17T06:26:47.386" v="264" actId="20577"/>
        <pc:sldMkLst>
          <pc:docMk/>
          <pc:sldMk cId="529410126" sldId="257"/>
        </pc:sldMkLst>
        <pc:spChg chg="mod ord">
          <ac:chgData name="ゲスト ユーザー" userId="" providerId="Windows Live" clId="Web-{C86AA1F0-5075-4B7B-879A-EE97134789E9}" dt="2024-10-17T06:26:47.386" v="264" actId="20577"/>
          <ac:spMkLst>
            <pc:docMk/>
            <pc:sldMk cId="529410126" sldId="257"/>
            <ac:spMk id="2" creationId="{E6A02E63-CCCA-0D57-33A0-DE99A0BF0158}"/>
          </ac:spMkLst>
        </pc:spChg>
        <pc:spChg chg="mod ord">
          <ac:chgData name="ゲスト ユーザー" userId="" providerId="Windows Live" clId="Web-{C86AA1F0-5075-4B7B-879A-EE97134789E9}" dt="2024-10-17T06:23:00.206" v="236"/>
          <ac:spMkLst>
            <pc:docMk/>
            <pc:sldMk cId="529410126" sldId="257"/>
            <ac:spMk id="3" creationId="{F11655B6-0994-9259-252F-53C58269DA29}"/>
          </ac:spMkLst>
        </pc:spChg>
        <pc:spChg chg="mod">
          <ac:chgData name="ゲスト ユーザー" userId="" providerId="Windows Live" clId="Web-{C86AA1F0-5075-4B7B-879A-EE97134789E9}" dt="2024-10-17T05:55:31.648" v="23" actId="1076"/>
          <ac:spMkLst>
            <pc:docMk/>
            <pc:sldMk cId="529410126" sldId="257"/>
            <ac:spMk id="4" creationId="{3A4EF121-EF18-6504-1C08-2348DBD9D1DA}"/>
          </ac:spMkLst>
        </pc:spChg>
        <pc:spChg chg="add mod">
          <ac:chgData name="ゲスト ユーザー" userId="" providerId="Windows Live" clId="Web-{C86AA1F0-5075-4B7B-879A-EE97134789E9}" dt="2024-10-17T06:26:44.105" v="263" actId="20577"/>
          <ac:spMkLst>
            <pc:docMk/>
            <pc:sldMk cId="529410126" sldId="257"/>
            <ac:spMk id="13" creationId="{585BA02D-1F4F-0C17-3F4F-C22E38D651DD}"/>
          </ac:spMkLst>
        </pc:spChg>
      </pc:sldChg>
      <pc:sldChg chg="addSp delSp modSp mod modClrScheme chgLayout">
        <pc:chgData name="ゲスト ユーザー" userId="" providerId="Windows Live" clId="Web-{C86AA1F0-5075-4B7B-879A-EE97134789E9}" dt="2024-10-17T07:55:48.762" v="1074" actId="1076"/>
        <pc:sldMkLst>
          <pc:docMk/>
          <pc:sldMk cId="3942855687" sldId="258"/>
        </pc:sldMkLst>
        <pc:spChg chg="mod ord">
          <ac:chgData name="ゲスト ユーザー" userId="" providerId="Windows Live" clId="Web-{C86AA1F0-5075-4B7B-879A-EE97134789E9}" dt="2024-10-17T07:09:29.320" v="661" actId="20577"/>
          <ac:spMkLst>
            <pc:docMk/>
            <pc:sldMk cId="3942855687" sldId="258"/>
            <ac:spMk id="2" creationId="{FE522C32-9A9D-5AAC-FC87-F203A0A05A66}"/>
          </ac:spMkLst>
        </pc:spChg>
        <pc:spChg chg="mod ord">
          <ac:chgData name="ゲスト ユーザー" userId="" providerId="Windows Live" clId="Web-{C86AA1F0-5075-4B7B-879A-EE97134789E9}" dt="2024-10-17T07:23:14.021" v="820" actId="1076"/>
          <ac:spMkLst>
            <pc:docMk/>
            <pc:sldMk cId="3942855687" sldId="258"/>
            <ac:spMk id="3" creationId="{C141AA7F-F48F-1E02-1312-F65316C0E344}"/>
          </ac:spMkLst>
        </pc:spChg>
        <pc:spChg chg="add mod">
          <ac:chgData name="ゲスト ユーザー" userId="" providerId="Windows Live" clId="Web-{C86AA1F0-5075-4B7B-879A-EE97134789E9}" dt="2024-10-17T07:36:03.080" v="988" actId="20577"/>
          <ac:spMkLst>
            <pc:docMk/>
            <pc:sldMk cId="3942855687" sldId="258"/>
            <ac:spMk id="5" creationId="{BBA3A339-10B4-628E-CA4B-ACDC373CDE3C}"/>
          </ac:spMkLst>
        </pc:spChg>
        <pc:spChg chg="add mod">
          <ac:chgData name="ゲスト ユーザー" userId="" providerId="Windows Live" clId="Web-{C86AA1F0-5075-4B7B-879A-EE97134789E9}" dt="2024-10-17T07:19:55.295" v="770" actId="1076"/>
          <ac:spMkLst>
            <pc:docMk/>
            <pc:sldMk cId="3942855687" sldId="258"/>
            <ac:spMk id="7" creationId="{9F7B3DDD-7ED0-279B-B46A-04B136F604B0}"/>
          </ac:spMkLst>
        </pc:spChg>
        <pc:spChg chg="add mod">
          <ac:chgData name="ゲスト ユーザー" userId="" providerId="Windows Live" clId="Web-{C86AA1F0-5075-4B7B-879A-EE97134789E9}" dt="2024-10-17T07:19:58.811" v="773" actId="1076"/>
          <ac:spMkLst>
            <pc:docMk/>
            <pc:sldMk cId="3942855687" sldId="258"/>
            <ac:spMk id="8" creationId="{8A88C4AF-03C9-4479-C57E-8097DF159549}"/>
          </ac:spMkLst>
        </pc:spChg>
        <pc:spChg chg="add mod">
          <ac:chgData name="ゲスト ユーザー" userId="" providerId="Windows Live" clId="Web-{C86AA1F0-5075-4B7B-879A-EE97134789E9}" dt="2024-10-17T07:23:58.445" v="826" actId="1076"/>
          <ac:spMkLst>
            <pc:docMk/>
            <pc:sldMk cId="3942855687" sldId="258"/>
            <ac:spMk id="10" creationId="{9C1AA7EB-A76B-5EC2-4CF9-B9A59FBE47D1}"/>
          </ac:spMkLst>
        </pc:spChg>
        <pc:spChg chg="add mod">
          <ac:chgData name="ゲスト ユーザー" userId="" providerId="Windows Live" clId="Web-{C86AA1F0-5075-4B7B-879A-EE97134789E9}" dt="2024-10-17T07:38:44.038" v="1019" actId="1076"/>
          <ac:spMkLst>
            <pc:docMk/>
            <pc:sldMk cId="3942855687" sldId="258"/>
            <ac:spMk id="11" creationId="{86CDD332-B37E-334D-1015-F16FE377C09E}"/>
          </ac:spMkLst>
        </pc:spChg>
        <pc:spChg chg="add mod">
          <ac:chgData name="ゲスト ユーザー" userId="" providerId="Windows Live" clId="Web-{C86AA1F0-5075-4B7B-879A-EE97134789E9}" dt="2024-10-17T07:42:31.265" v="1053" actId="14100"/>
          <ac:spMkLst>
            <pc:docMk/>
            <pc:sldMk cId="3942855687" sldId="258"/>
            <ac:spMk id="12" creationId="{F75DF46B-616B-9434-A0EA-A24B4819BEBE}"/>
          </ac:spMkLst>
        </pc:spChg>
        <pc:spChg chg="add mod">
          <ac:chgData name="ゲスト ユーザー" userId="" providerId="Windows Live" clId="Web-{C86AA1F0-5075-4B7B-879A-EE97134789E9}" dt="2024-10-17T07:55:48.762" v="1074" actId="1076"/>
          <ac:spMkLst>
            <pc:docMk/>
            <pc:sldMk cId="3942855687" sldId="258"/>
            <ac:spMk id="15" creationId="{EC28B9CF-C28C-E598-6A3C-983825FD54F5}"/>
          </ac:spMkLst>
        </pc:spChg>
      </pc:sldChg>
      <pc:sldChg chg="addSp modSp mod modClrScheme chgLayout">
        <pc:chgData name="ゲスト ユーザー" userId="" providerId="Windows Live" clId="Web-{C86AA1F0-5075-4B7B-879A-EE97134789E9}" dt="2024-10-17T08:06:44.941" v="1140" actId="14100"/>
        <pc:sldMkLst>
          <pc:docMk/>
          <pc:sldMk cId="525753440" sldId="259"/>
        </pc:sldMkLst>
        <pc:spChg chg="mod ord">
          <ac:chgData name="ゲスト ユーザー" userId="" providerId="Windows Live" clId="Web-{C86AA1F0-5075-4B7B-879A-EE97134789E9}" dt="2024-10-17T06:27:21.934" v="270" actId="20577"/>
          <ac:spMkLst>
            <pc:docMk/>
            <pc:sldMk cId="525753440" sldId="259"/>
            <ac:spMk id="2" creationId="{8F5F2A52-0FCA-0281-0CFB-CCE130A02C52}"/>
          </ac:spMkLst>
        </pc:spChg>
        <pc:spChg chg="mod">
          <ac:chgData name="ゲスト ユーザー" userId="" providerId="Windows Live" clId="Web-{C86AA1F0-5075-4B7B-879A-EE97134789E9}" dt="2024-10-17T08:06:04.065" v="1137" actId="1076"/>
          <ac:spMkLst>
            <pc:docMk/>
            <pc:sldMk cId="525753440" sldId="259"/>
            <ac:spMk id="3" creationId="{CD4C7E06-47FE-0DE5-E00B-8C7AE0E39197}"/>
          </ac:spMkLst>
        </pc:spChg>
        <pc:spChg chg="mod">
          <ac:chgData name="ゲスト ユーザー" userId="" providerId="Windows Live" clId="Web-{C86AA1F0-5075-4B7B-879A-EE97134789E9}" dt="2024-10-17T08:05:56.393" v="1136" actId="1076"/>
          <ac:spMkLst>
            <pc:docMk/>
            <pc:sldMk cId="525753440" sldId="259"/>
            <ac:spMk id="4" creationId="{623F88FD-20F1-FBCC-C5CF-B714D8036F93}"/>
          </ac:spMkLst>
        </pc:spChg>
        <pc:spChg chg="mod ord">
          <ac:chgData name="ゲスト ユーザー" userId="" providerId="Windows Live" clId="Web-{C86AA1F0-5075-4B7B-879A-EE97134789E9}" dt="2024-10-17T08:06:44.941" v="1140" actId="14100"/>
          <ac:spMkLst>
            <pc:docMk/>
            <pc:sldMk cId="525753440" sldId="259"/>
            <ac:spMk id="8" creationId="{BB26224E-386E-34D9-6F60-836E8C1D2358}"/>
          </ac:spMkLst>
        </pc:spChg>
        <pc:picChg chg="add mod modCrop">
          <ac:chgData name="ゲスト ユーザー" userId="" providerId="Windows Live" clId="Web-{C86AA1F0-5075-4B7B-879A-EE97134789E9}" dt="2024-10-17T08:06:39.238" v="1139" actId="1076"/>
          <ac:picMkLst>
            <pc:docMk/>
            <pc:sldMk cId="525753440" sldId="259"/>
            <ac:picMk id="5" creationId="{14C51F5D-00FA-FF36-1E01-0CC466C03EAF}"/>
          </ac:picMkLst>
        </pc:picChg>
      </pc:sldChg>
      <pc:sldChg chg="addSp delSp modSp del mod modClrScheme chgLayout">
        <pc:chgData name="ゲスト ユーザー" userId="" providerId="Windows Live" clId="Web-{C86AA1F0-5075-4B7B-879A-EE97134789E9}" dt="2024-10-17T06:52:57.957" v="490"/>
        <pc:sldMkLst>
          <pc:docMk/>
          <pc:sldMk cId="785519854" sldId="265"/>
        </pc:sldMkLst>
      </pc:sldChg>
      <pc:sldChg chg="addSp delSp modSp add del mod modClrScheme chgLayout">
        <pc:chgData name="ゲスト ユーザー" userId="" providerId="Windows Live" clId="Web-{C86AA1F0-5075-4B7B-879A-EE97134789E9}" dt="2024-10-17T08:04:46.718" v="1108" actId="1076"/>
        <pc:sldMkLst>
          <pc:docMk/>
          <pc:sldMk cId="3269611330" sldId="272"/>
        </pc:sldMkLst>
        <pc:spChg chg="mod">
          <ac:chgData name="ゲスト ユーザー" userId="" providerId="Windows Live" clId="Web-{C86AA1F0-5075-4B7B-879A-EE97134789E9}" dt="2024-10-17T07:30:30.380" v="883" actId="1076"/>
          <ac:spMkLst>
            <pc:docMk/>
            <pc:sldMk cId="3269611330" sldId="272"/>
            <ac:spMk id="3" creationId="{F9E4DF80-2936-4EAF-FBB4-C399530B1769}"/>
          </ac:spMkLst>
        </pc:spChg>
        <pc:spChg chg="mod">
          <ac:chgData name="ゲスト ユーザー" userId="" providerId="Windows Live" clId="Web-{C86AA1F0-5075-4B7B-879A-EE97134789E9}" dt="2024-10-17T08:04:46.718" v="1108" actId="1076"/>
          <ac:spMkLst>
            <pc:docMk/>
            <pc:sldMk cId="3269611330" sldId="272"/>
            <ac:spMk id="5" creationId="{89ADE20E-996E-AFCA-2DA0-EBDF44C20C55}"/>
          </ac:spMkLst>
        </pc:spChg>
        <pc:spChg chg="mod">
          <ac:chgData name="ゲスト ユーザー" userId="" providerId="Windows Live" clId="Web-{C86AA1F0-5075-4B7B-879A-EE97134789E9}" dt="2024-10-17T07:30:30.412" v="886" actId="1076"/>
          <ac:spMkLst>
            <pc:docMk/>
            <pc:sldMk cId="3269611330" sldId="272"/>
            <ac:spMk id="6" creationId="{E71037E1-4D3A-26B3-00D3-CB1F31440F52}"/>
          </ac:spMkLst>
        </pc:spChg>
        <pc:spChg chg="add del mod">
          <ac:chgData name="ゲスト ユーザー" userId="" providerId="Windows Live" clId="Web-{C86AA1F0-5075-4B7B-879A-EE97134789E9}" dt="2024-10-17T06:37:58.847" v="356" actId="20577"/>
          <ac:spMkLst>
            <pc:docMk/>
            <pc:sldMk cId="3269611330" sldId="272"/>
            <ac:spMk id="7" creationId="{F22E2C40-3DA8-2C61-27CF-455F54337FAA}"/>
          </ac:spMkLst>
        </pc:spChg>
        <pc:spChg chg="mod">
          <ac:chgData name="ゲスト ユーザー" userId="" providerId="Windows Live" clId="Web-{C86AA1F0-5075-4B7B-879A-EE97134789E9}" dt="2024-10-17T07:30:30.427" v="887" actId="1076"/>
          <ac:spMkLst>
            <pc:docMk/>
            <pc:sldMk cId="3269611330" sldId="272"/>
            <ac:spMk id="8" creationId="{68F8B061-D9EF-F47A-394E-00F77DC96663}"/>
          </ac:spMkLst>
        </pc:spChg>
        <pc:spChg chg="mod">
          <ac:chgData name="ゲスト ユーザー" userId="" providerId="Windows Live" clId="Web-{C86AA1F0-5075-4B7B-879A-EE97134789E9}" dt="2024-10-17T07:30:55.288" v="902" actId="1076"/>
          <ac:spMkLst>
            <pc:docMk/>
            <pc:sldMk cId="3269611330" sldId="272"/>
            <ac:spMk id="14" creationId="{6E1D5201-AAE7-EA87-622B-58486C79CB0F}"/>
          </ac:spMkLst>
        </pc:spChg>
        <pc:spChg chg="mod">
          <ac:chgData name="ゲスト ユーザー" userId="" providerId="Windows Live" clId="Web-{C86AA1F0-5075-4B7B-879A-EE97134789E9}" dt="2024-10-17T07:30:55.272" v="900" actId="1076"/>
          <ac:spMkLst>
            <pc:docMk/>
            <pc:sldMk cId="3269611330" sldId="272"/>
            <ac:spMk id="17" creationId="{C6903C8F-78E2-2CB0-0C21-C2E7899BFD58}"/>
          </ac:spMkLst>
        </pc:spChg>
        <pc:spChg chg="mod">
          <ac:chgData name="ゲスト ユーザー" userId="" providerId="Windows Live" clId="Web-{C86AA1F0-5075-4B7B-879A-EE97134789E9}" dt="2024-10-17T07:30:30.427" v="888" actId="1076"/>
          <ac:spMkLst>
            <pc:docMk/>
            <pc:sldMk cId="3269611330" sldId="272"/>
            <ac:spMk id="18" creationId="{CE5C099D-C6D3-DC4E-D555-FFBF178E94A5}"/>
          </ac:spMkLst>
        </pc:spChg>
        <pc:spChg chg="add mod">
          <ac:chgData name="ゲスト ユーザー" userId="" providerId="Windows Live" clId="Web-{C86AA1F0-5075-4B7B-879A-EE97134789E9}" dt="2024-10-17T07:31:19.320" v="905" actId="1076"/>
          <ac:spMkLst>
            <pc:docMk/>
            <pc:sldMk cId="3269611330" sldId="272"/>
            <ac:spMk id="19" creationId="{B7F9D99A-4FE6-D913-258C-37A9CBA47761}"/>
          </ac:spMkLst>
        </pc:spChg>
        <pc:spChg chg="add mod">
          <ac:chgData name="ゲスト ユーザー" userId="" providerId="Windows Live" clId="Web-{C86AA1F0-5075-4B7B-879A-EE97134789E9}" dt="2024-10-17T07:31:19.335" v="906" actId="1076"/>
          <ac:spMkLst>
            <pc:docMk/>
            <pc:sldMk cId="3269611330" sldId="272"/>
            <ac:spMk id="20" creationId="{76931F49-0D8A-A1EC-5CB1-47C739E38C89}"/>
          </ac:spMkLst>
        </pc:spChg>
        <pc:spChg chg="add mod">
          <ac:chgData name="ゲスト ユーザー" userId="" providerId="Windows Live" clId="Web-{C86AA1F0-5075-4B7B-879A-EE97134789E9}" dt="2024-10-17T07:30:55.256" v="899" actId="1076"/>
          <ac:spMkLst>
            <pc:docMk/>
            <pc:sldMk cId="3269611330" sldId="272"/>
            <ac:spMk id="23" creationId="{0AADA181-F693-EF39-AA9D-65FCCBC97FF4}"/>
          </ac:spMkLst>
        </pc:spChg>
        <pc:spChg chg="add mod">
          <ac:chgData name="ゲスト ユーザー" userId="" providerId="Windows Live" clId="Web-{C86AA1F0-5075-4B7B-879A-EE97134789E9}" dt="2024-10-17T07:30:30.443" v="889" actId="1076"/>
          <ac:spMkLst>
            <pc:docMk/>
            <pc:sldMk cId="3269611330" sldId="272"/>
            <ac:spMk id="24" creationId="{3786CECD-DF5C-48C3-1CC3-A24F024031AE}"/>
          </ac:spMkLst>
        </pc:spChg>
        <pc:spChg chg="add mod">
          <ac:chgData name="ゲスト ユーザー" userId="" providerId="Windows Live" clId="Web-{C86AA1F0-5075-4B7B-879A-EE97134789E9}" dt="2024-10-17T07:33:36.590" v="973" actId="1076"/>
          <ac:spMkLst>
            <pc:docMk/>
            <pc:sldMk cId="3269611330" sldId="272"/>
            <ac:spMk id="26" creationId="{BBB12A83-8FCB-BF4C-2113-B1C93394B9EB}"/>
          </ac:spMkLst>
        </pc:spChg>
        <pc:grpChg chg="add mod">
          <ac:chgData name="ゲスト ユーザー" userId="" providerId="Windows Live" clId="Web-{C86AA1F0-5075-4B7B-879A-EE97134789E9}" dt="2024-10-17T07:30:55.256" v="898" actId="1076"/>
          <ac:grpSpMkLst>
            <pc:docMk/>
            <pc:sldMk cId="3269611330" sldId="272"/>
            <ac:grpSpMk id="12" creationId="{CA2A3628-88C4-7FAF-8B6B-46F62DEA462C}"/>
          </ac:grpSpMkLst>
        </pc:grpChg>
        <pc:picChg chg="mod">
          <ac:chgData name="ゲスト ユーザー" userId="" providerId="Windows Live" clId="Web-{C86AA1F0-5075-4B7B-879A-EE97134789E9}" dt="2024-10-17T07:30:30.365" v="882" actId="1076"/>
          <ac:picMkLst>
            <pc:docMk/>
            <pc:sldMk cId="3269611330" sldId="272"/>
            <ac:picMk id="2" creationId="{0715A60B-42D2-4C36-F682-DF6C7E991603}"/>
          </ac:picMkLst>
        </pc:picChg>
        <pc:picChg chg="mod">
          <ac:chgData name="ゲスト ユーザー" userId="" providerId="Windows Live" clId="Web-{C86AA1F0-5075-4B7B-879A-EE97134789E9}" dt="2024-10-17T07:30:30.396" v="884" actId="1076"/>
          <ac:picMkLst>
            <pc:docMk/>
            <pc:sldMk cId="3269611330" sldId="272"/>
            <ac:picMk id="4" creationId="{ACA430CD-9D18-C805-236B-438E6D7E7510}"/>
          </ac:picMkLst>
        </pc:picChg>
        <pc:picChg chg="mod">
          <ac:chgData name="ゲスト ユーザー" userId="" providerId="Windows Live" clId="Web-{C86AA1F0-5075-4B7B-879A-EE97134789E9}" dt="2024-10-17T06:35:10.779" v="315" actId="1076"/>
          <ac:picMkLst>
            <pc:docMk/>
            <pc:sldMk cId="3269611330" sldId="272"/>
            <ac:picMk id="15" creationId="{5D8EC459-CF59-58B9-7600-ED7F6E843B9E}"/>
          </ac:picMkLst>
        </pc:picChg>
        <pc:cxnChg chg="mod">
          <ac:chgData name="ゲスト ユーザー" userId="" providerId="Windows Live" clId="Web-{C86AA1F0-5075-4B7B-879A-EE97134789E9}" dt="2024-10-17T07:31:05.585" v="904" actId="14100"/>
          <ac:cxnSpMkLst>
            <pc:docMk/>
            <pc:sldMk cId="3269611330" sldId="272"/>
            <ac:cxnSpMk id="9" creationId="{2B049272-E017-AF03-1780-1584A7A00F06}"/>
          </ac:cxnSpMkLst>
        </pc:cxnChg>
      </pc:sldChg>
      <pc:sldChg chg="addSp delSp modSp del mod modClrScheme chgLayout">
        <pc:chgData name="ゲスト ユーザー" userId="" providerId="Windows Live" clId="Web-{C86AA1F0-5075-4B7B-879A-EE97134789E9}" dt="2024-10-17T06:47:20.273" v="432"/>
        <pc:sldMkLst>
          <pc:docMk/>
          <pc:sldMk cId="765844725" sldId="273"/>
        </pc:sldMkLst>
      </pc:sldChg>
      <pc:sldChg chg="addSp modSp mod modClrScheme chgLayout">
        <pc:chgData name="ゲスト ユーザー" userId="" providerId="Windows Live" clId="Web-{C86AA1F0-5075-4B7B-879A-EE97134789E9}" dt="2024-10-17T08:24:22.354" v="1158" actId="20577"/>
        <pc:sldMkLst>
          <pc:docMk/>
          <pc:sldMk cId="4169710962" sldId="274"/>
        </pc:sldMkLst>
        <pc:spChg chg="mod ord">
          <ac:chgData name="ゲスト ユーザー" userId="" providerId="Windows Live" clId="Web-{C86AA1F0-5075-4B7B-879A-EE97134789E9}" dt="2024-10-17T08:24:22.354" v="1158" actId="20577"/>
          <ac:spMkLst>
            <pc:docMk/>
            <pc:sldMk cId="4169710962" sldId="274"/>
            <ac:spMk id="2" creationId="{9C2C1E43-AEDC-E7B2-2A20-FA39FB4D429F}"/>
          </ac:spMkLst>
        </pc:spChg>
        <pc:spChg chg="add mod">
          <ac:chgData name="ゲスト ユーザー" userId="" providerId="Windows Live" clId="Web-{C86AA1F0-5075-4B7B-879A-EE97134789E9}" dt="2024-10-17T06:50:42.249" v="468" actId="20577"/>
          <ac:spMkLst>
            <pc:docMk/>
            <pc:sldMk cId="4169710962" sldId="274"/>
            <ac:spMk id="3" creationId="{CE1A3711-D7F1-F5DB-BA11-43141BF5E29D}"/>
          </ac:spMkLst>
        </pc:spChg>
        <pc:spChg chg="mod">
          <ac:chgData name="ゲスト ユーザー" userId="" providerId="Windows Live" clId="Web-{C86AA1F0-5075-4B7B-879A-EE97134789E9}" dt="2024-10-17T06:51:10.719" v="475" actId="1076"/>
          <ac:spMkLst>
            <pc:docMk/>
            <pc:sldMk cId="4169710962" sldId="274"/>
            <ac:spMk id="6" creationId="{03EE699A-1691-D847-400D-047549E18B3D}"/>
          </ac:spMkLst>
        </pc:spChg>
        <pc:spChg chg="mod">
          <ac:chgData name="ゲスト ユーザー" userId="" providerId="Windows Live" clId="Web-{C86AA1F0-5075-4B7B-879A-EE97134789E9}" dt="2024-10-17T06:56:52.528" v="539" actId="14100"/>
          <ac:spMkLst>
            <pc:docMk/>
            <pc:sldMk cId="4169710962" sldId="274"/>
            <ac:spMk id="8" creationId="{60CA5397-EAE3-74F1-5D4C-C2D64B344DFD}"/>
          </ac:spMkLst>
        </pc:spChg>
        <pc:picChg chg="mod">
          <ac:chgData name="ゲスト ユーザー" userId="" providerId="Windows Live" clId="Web-{C86AA1F0-5075-4B7B-879A-EE97134789E9}" dt="2024-10-17T06:50:57.953" v="472" actId="1076"/>
          <ac:picMkLst>
            <pc:docMk/>
            <pc:sldMk cId="4169710962" sldId="274"/>
            <ac:picMk id="4" creationId="{6BCC8BB4-47E6-463B-D49A-E573C6F123E0}"/>
          </ac:picMkLst>
        </pc:picChg>
        <pc:picChg chg="mod">
          <ac:chgData name="ゲスト ユーザー" userId="" providerId="Windows Live" clId="Web-{C86AA1F0-5075-4B7B-879A-EE97134789E9}" dt="2024-10-17T06:48:45.183" v="437" actId="1076"/>
          <ac:picMkLst>
            <pc:docMk/>
            <pc:sldMk cId="4169710962" sldId="274"/>
            <ac:picMk id="10" creationId="{F97B9C87-8022-F797-0C16-B1F3BD7856ED}"/>
          </ac:picMkLst>
        </pc:picChg>
      </pc:sldChg>
      <pc:sldChg chg="mod modClrScheme chgLayout">
        <pc:chgData name="ゲスト ユーザー" userId="" providerId="Windows Live" clId="Web-{C86AA1F0-5075-4B7B-879A-EE97134789E9}" dt="2024-10-17T06:16:02.910" v="115"/>
        <pc:sldMkLst>
          <pc:docMk/>
          <pc:sldMk cId="584177169" sldId="275"/>
        </pc:sldMkLst>
      </pc:sldChg>
      <pc:sldChg chg="modSp mod modClrScheme chgLayout">
        <pc:chgData name="ゲスト ユーザー" userId="" providerId="Windows Live" clId="Web-{C86AA1F0-5075-4B7B-879A-EE97134789E9}" dt="2024-10-17T08:25:40.185" v="1198" actId="20577"/>
        <pc:sldMkLst>
          <pc:docMk/>
          <pc:sldMk cId="562675430" sldId="276"/>
        </pc:sldMkLst>
        <pc:spChg chg="mod ord">
          <ac:chgData name="ゲスト ユーザー" userId="" providerId="Windows Live" clId="Web-{C86AA1F0-5075-4B7B-879A-EE97134789E9}" dt="2024-10-17T06:26:33.933" v="261" actId="20577"/>
          <ac:spMkLst>
            <pc:docMk/>
            <pc:sldMk cId="562675430" sldId="276"/>
            <ac:spMk id="2" creationId="{3760F0F3-592B-5A7A-99A8-46A24EE4CA3E}"/>
          </ac:spMkLst>
        </pc:spChg>
        <pc:spChg chg="mod ord">
          <ac:chgData name="ゲスト ユーザー" userId="" providerId="Windows Live" clId="Web-{C86AA1F0-5075-4B7B-879A-EE97134789E9}" dt="2024-10-17T08:25:40.185" v="1198" actId="20577"/>
          <ac:spMkLst>
            <pc:docMk/>
            <pc:sldMk cId="562675430" sldId="276"/>
            <ac:spMk id="3" creationId="{8752316D-0859-6FEB-8C46-C29A5FE8C276}"/>
          </ac:spMkLst>
        </pc:spChg>
      </pc:sldChg>
      <pc:sldChg chg="addSp delSp modSp mod modClrScheme chgLayout">
        <pc:chgData name="ゲスト ユーザー" userId="" providerId="Windows Live" clId="Web-{C86AA1F0-5075-4B7B-879A-EE97134789E9}" dt="2024-10-17T07:41:31.279" v="1052" actId="1076"/>
        <pc:sldMkLst>
          <pc:docMk/>
          <pc:sldMk cId="2657528223" sldId="277"/>
        </pc:sldMkLst>
        <pc:spChg chg="add">
          <ac:chgData name="ゲスト ユーザー" userId="" providerId="Windows Live" clId="Web-{C86AA1F0-5075-4B7B-879A-EE97134789E9}" dt="2024-10-17T06:46:59.695" v="427"/>
          <ac:spMkLst>
            <pc:docMk/>
            <pc:sldMk cId="2657528223" sldId="277"/>
            <ac:spMk id="11" creationId="{60A70DD8-0F25-11EE-1820-93DDD0AB16E2}"/>
          </ac:spMkLst>
        </pc:spChg>
        <pc:spChg chg="add mod">
          <ac:chgData name="ゲスト ユーザー" userId="" providerId="Windows Live" clId="Web-{C86AA1F0-5075-4B7B-879A-EE97134789E9}" dt="2024-10-17T07:40:07.916" v="1031" actId="1076"/>
          <ac:spMkLst>
            <pc:docMk/>
            <pc:sldMk cId="2657528223" sldId="277"/>
            <ac:spMk id="15" creationId="{3FFF4705-6F3F-0E0B-8D66-27F6C7FAEDC3}"/>
          </ac:spMkLst>
        </pc:spChg>
        <pc:spChg chg="add mod">
          <ac:chgData name="ゲスト ユーザー" userId="" providerId="Windows Live" clId="Web-{C86AA1F0-5075-4B7B-879A-EE97134789E9}" dt="2024-10-17T07:41:31.279" v="1052" actId="1076"/>
          <ac:spMkLst>
            <pc:docMk/>
            <pc:sldMk cId="2657528223" sldId="277"/>
            <ac:spMk id="17" creationId="{53D342F4-4C59-0B0B-75C4-B8440B7EEE49}"/>
          </ac:spMkLst>
        </pc:spChg>
        <pc:picChg chg="add mod">
          <ac:chgData name="ゲスト ユーザー" userId="" providerId="Windows Live" clId="Web-{C86AA1F0-5075-4B7B-879A-EE97134789E9}" dt="2024-10-17T07:40:01.182" v="1028" actId="1076"/>
          <ac:picMkLst>
            <pc:docMk/>
            <pc:sldMk cId="2657528223" sldId="277"/>
            <ac:picMk id="9" creationId="{22248F7C-8430-C4F0-89B7-BF604C52C24F}"/>
          </ac:picMkLst>
        </pc:picChg>
        <pc:picChg chg="add mod">
          <ac:chgData name="ゲスト ユーザー" userId="" providerId="Windows Live" clId="Web-{C86AA1F0-5075-4B7B-879A-EE97134789E9}" dt="2024-10-17T07:40:04.885" v="1030" actId="14100"/>
          <ac:picMkLst>
            <pc:docMk/>
            <pc:sldMk cId="2657528223" sldId="277"/>
            <ac:picMk id="13" creationId="{97C3781D-939D-CD4F-6990-F80F8B8B211B}"/>
          </ac:picMkLst>
        </pc:picChg>
        <pc:picChg chg="add mod">
          <ac:chgData name="ゲスト ユーザー" userId="" providerId="Windows Live" clId="Web-{C86AA1F0-5075-4B7B-879A-EE97134789E9}" dt="2024-10-17T07:40:23.792" v="1037"/>
          <ac:picMkLst>
            <pc:docMk/>
            <pc:sldMk cId="2657528223" sldId="277"/>
            <ac:picMk id="16" creationId="{44638173-6FC8-9886-6FF8-D8E10494C328}"/>
          </ac:picMkLst>
        </pc:picChg>
      </pc:sldChg>
      <pc:sldChg chg="addSp modSp mod modClrScheme chgLayout">
        <pc:chgData name="ゲスト ユーザー" userId="" providerId="Windows Live" clId="Web-{C86AA1F0-5075-4B7B-879A-EE97134789E9}" dt="2024-10-17T07:05:08.499" v="655" actId="20577"/>
        <pc:sldMkLst>
          <pc:docMk/>
          <pc:sldMk cId="3749724493" sldId="278"/>
        </pc:sldMkLst>
        <pc:spChg chg="mod ord">
          <ac:chgData name="ゲスト ユーザー" userId="" providerId="Windows Live" clId="Web-{C86AA1F0-5075-4B7B-879A-EE97134789E9}" dt="2024-10-17T06:53:41.334" v="503" actId="20577"/>
          <ac:spMkLst>
            <pc:docMk/>
            <pc:sldMk cId="3749724493" sldId="278"/>
            <ac:spMk id="2" creationId="{DC6F3225-D8E4-EEE4-3029-3ADB027ADFC4}"/>
          </ac:spMkLst>
        </pc:spChg>
        <pc:spChg chg="add mod">
          <ac:chgData name="ゲスト ユーザー" userId="" providerId="Windows Live" clId="Web-{C86AA1F0-5075-4B7B-879A-EE97134789E9}" dt="2024-10-17T07:03:31.433" v="625" actId="1076"/>
          <ac:spMkLst>
            <pc:docMk/>
            <pc:sldMk cId="3749724493" sldId="278"/>
            <ac:spMk id="4" creationId="{AF7C7CA6-4ED6-93C1-EBE0-03DD50DBDFA7}"/>
          </ac:spMkLst>
        </pc:spChg>
        <pc:spChg chg="add mod">
          <ac:chgData name="ゲスト ユーザー" userId="" providerId="Windows Live" clId="Web-{C86AA1F0-5075-4B7B-879A-EE97134789E9}" dt="2024-10-17T07:04:08.481" v="636" actId="1076"/>
          <ac:spMkLst>
            <pc:docMk/>
            <pc:sldMk cId="3749724493" sldId="278"/>
            <ac:spMk id="12" creationId="{02C40D26-DA30-0125-31D2-3F5EB56F64D0}"/>
          </ac:spMkLst>
        </pc:spChg>
        <pc:spChg chg="add mod">
          <ac:chgData name="ゲスト ユーザー" userId="" providerId="Windows Live" clId="Web-{C86AA1F0-5075-4B7B-879A-EE97134789E9}" dt="2024-10-17T07:05:08.499" v="655" actId="20577"/>
          <ac:spMkLst>
            <pc:docMk/>
            <pc:sldMk cId="3749724493" sldId="278"/>
            <ac:spMk id="15" creationId="{EBF06EE0-9338-680E-9EF9-028F11379012}"/>
          </ac:spMkLst>
        </pc:spChg>
        <pc:picChg chg="add mod modCrop">
          <ac:chgData name="ゲスト ユーザー" userId="" providerId="Windows Live" clId="Web-{C86AA1F0-5075-4B7B-879A-EE97134789E9}" dt="2024-10-17T07:03:21.135" v="622" actId="1076"/>
          <ac:picMkLst>
            <pc:docMk/>
            <pc:sldMk cId="3749724493" sldId="278"/>
            <ac:picMk id="6" creationId="{E8B6D98A-C305-E59D-B9BA-BBC72D471108}"/>
          </ac:picMkLst>
        </pc:picChg>
        <pc:picChg chg="add mod modCrop">
          <ac:chgData name="ゲスト ユーザー" userId="" providerId="Windows Live" clId="Web-{C86AA1F0-5075-4B7B-879A-EE97134789E9}" dt="2024-10-17T07:03:28.136" v="624" actId="1076"/>
          <ac:picMkLst>
            <pc:docMk/>
            <pc:sldMk cId="3749724493" sldId="278"/>
            <ac:picMk id="8" creationId="{1DEEF3FB-995A-272F-95C0-1B10078AB1BC}"/>
          </ac:picMkLst>
        </pc:picChg>
        <pc:picChg chg="mod">
          <ac:chgData name="ゲスト ユーザー" userId="" providerId="Windows Live" clId="Web-{C86AA1F0-5075-4B7B-879A-EE97134789E9}" dt="2024-10-17T07:03:45.543" v="633" actId="1076"/>
          <ac:picMkLst>
            <pc:docMk/>
            <pc:sldMk cId="3749724493" sldId="278"/>
            <ac:picMk id="9" creationId="{12122D7F-C0C5-E271-210E-95D3620967EB}"/>
          </ac:picMkLst>
        </pc:picChg>
        <pc:picChg chg="mod">
          <ac:chgData name="ゲスト ユーザー" userId="" providerId="Windows Live" clId="Web-{C86AA1F0-5075-4B7B-879A-EE97134789E9}" dt="2024-10-17T07:03:37.698" v="628" actId="1076"/>
          <ac:picMkLst>
            <pc:docMk/>
            <pc:sldMk cId="3749724493" sldId="278"/>
            <ac:picMk id="11" creationId="{FE056821-00C2-AF8E-A49C-077F6F3E5FA1}"/>
          </ac:picMkLst>
        </pc:picChg>
        <pc:picChg chg="mod">
          <ac:chgData name="ゲスト ユーザー" userId="" providerId="Windows Live" clId="Web-{C86AA1F0-5075-4B7B-879A-EE97134789E9}" dt="2024-10-17T07:03:35.527" v="627" actId="1076"/>
          <ac:picMkLst>
            <pc:docMk/>
            <pc:sldMk cId="3749724493" sldId="278"/>
            <ac:picMk id="13" creationId="{B7B8998F-62FD-E7C9-C154-340B05417199}"/>
          </ac:picMkLst>
        </pc:picChg>
        <pc:picChg chg="mod ord">
          <ac:chgData name="ゲスト ユーザー" userId="" providerId="Windows Live" clId="Web-{C86AA1F0-5075-4B7B-879A-EE97134789E9}" dt="2024-10-17T07:01:53.460" v="600" actId="1076"/>
          <ac:picMkLst>
            <pc:docMk/>
            <pc:sldMk cId="3749724493" sldId="278"/>
            <ac:picMk id="14" creationId="{7C7A97C3-AA9B-A169-8A35-FA13B0D28608}"/>
          </ac:picMkLst>
        </pc:picChg>
      </pc:sldChg>
      <pc:sldChg chg="modSp add replId">
        <pc:chgData name="ゲスト ユーザー" userId="" providerId="Windows Live" clId="Web-{C86AA1F0-5075-4B7B-879A-EE97134789E9}" dt="2024-10-17T08:01:19.086" v="1105" actId="20577"/>
        <pc:sldMkLst>
          <pc:docMk/>
          <pc:sldMk cId="1870487903" sldId="279"/>
        </pc:sldMkLst>
        <pc:spChg chg="mod">
          <ac:chgData name="ゲスト ユーザー" userId="" providerId="Windows Live" clId="Web-{C86AA1F0-5075-4B7B-879A-EE97134789E9}" dt="2024-10-17T08:01:19.086" v="1105" actId="20577"/>
          <ac:spMkLst>
            <pc:docMk/>
            <pc:sldMk cId="1870487903" sldId="279"/>
            <ac:spMk id="3" creationId="{0C73F235-0CA9-8522-020F-02578DAFC385}"/>
          </ac:spMkLst>
        </pc:spChg>
      </pc:sldChg>
      <pc:sldChg chg="addSp delSp modSp del mod modClrScheme chgLayout">
        <pc:chgData name="ゲスト ユーザー" userId="" providerId="Windows Live" clId="Web-{C86AA1F0-5075-4B7B-879A-EE97134789E9}" dt="2024-10-17T06:40:06.758" v="375"/>
        <pc:sldMkLst>
          <pc:docMk/>
          <pc:sldMk cId="3435711166" sldId="279"/>
        </pc:sldMkLst>
      </pc:sldChg>
      <pc:sldMasterChg chg="add del addSldLayout delSldLayout">
        <pc:chgData name="ゲスト ユーザー" userId="" providerId="Windows Live" clId="Web-{C86AA1F0-5075-4B7B-879A-EE97134789E9}" dt="2024-10-17T06:16:02.910" v="115"/>
        <pc:sldMasterMkLst>
          <pc:docMk/>
          <pc:sldMasterMk cId="3943869398" sldId="2147483723"/>
        </pc:sldMasterMkLst>
        <pc:sldLayoutChg chg="add del">
          <pc:chgData name="ゲスト ユーザー" userId="" providerId="Windows Live" clId="Web-{C86AA1F0-5075-4B7B-879A-EE97134789E9}" dt="2024-10-17T06:16:02.910" v="115"/>
          <pc:sldLayoutMkLst>
            <pc:docMk/>
            <pc:sldMasterMk cId="3943869398" sldId="2147483723"/>
            <pc:sldLayoutMk cId="1233105741" sldId="2147483724"/>
          </pc:sldLayoutMkLst>
        </pc:sldLayoutChg>
        <pc:sldLayoutChg chg="add del">
          <pc:chgData name="ゲスト ユーザー" userId="" providerId="Windows Live" clId="Web-{C86AA1F0-5075-4B7B-879A-EE97134789E9}" dt="2024-10-17T06:16:02.910" v="115"/>
          <pc:sldLayoutMkLst>
            <pc:docMk/>
            <pc:sldMasterMk cId="3943869398" sldId="2147483723"/>
            <pc:sldLayoutMk cId="1558449254" sldId="2147483725"/>
          </pc:sldLayoutMkLst>
        </pc:sldLayoutChg>
        <pc:sldLayoutChg chg="add del">
          <pc:chgData name="ゲスト ユーザー" userId="" providerId="Windows Live" clId="Web-{C86AA1F0-5075-4B7B-879A-EE97134789E9}" dt="2024-10-17T06:16:02.910" v="115"/>
          <pc:sldLayoutMkLst>
            <pc:docMk/>
            <pc:sldMasterMk cId="3943869398" sldId="2147483723"/>
            <pc:sldLayoutMk cId="1757493387" sldId="2147483726"/>
          </pc:sldLayoutMkLst>
        </pc:sldLayoutChg>
        <pc:sldLayoutChg chg="add del">
          <pc:chgData name="ゲスト ユーザー" userId="" providerId="Windows Live" clId="Web-{C86AA1F0-5075-4B7B-879A-EE97134789E9}" dt="2024-10-17T06:16:02.910" v="115"/>
          <pc:sldLayoutMkLst>
            <pc:docMk/>
            <pc:sldMasterMk cId="3943869398" sldId="2147483723"/>
            <pc:sldLayoutMk cId="1824178596" sldId="2147483727"/>
          </pc:sldLayoutMkLst>
        </pc:sldLayoutChg>
        <pc:sldLayoutChg chg="add del">
          <pc:chgData name="ゲスト ユーザー" userId="" providerId="Windows Live" clId="Web-{C86AA1F0-5075-4B7B-879A-EE97134789E9}" dt="2024-10-17T06:16:02.910" v="115"/>
          <pc:sldLayoutMkLst>
            <pc:docMk/>
            <pc:sldMasterMk cId="3943869398" sldId="2147483723"/>
            <pc:sldLayoutMk cId="3235969439" sldId="2147483728"/>
          </pc:sldLayoutMkLst>
        </pc:sldLayoutChg>
        <pc:sldLayoutChg chg="add del">
          <pc:chgData name="ゲスト ユーザー" userId="" providerId="Windows Live" clId="Web-{C86AA1F0-5075-4B7B-879A-EE97134789E9}" dt="2024-10-17T06:16:02.910" v="115"/>
          <pc:sldLayoutMkLst>
            <pc:docMk/>
            <pc:sldMasterMk cId="3943869398" sldId="2147483723"/>
            <pc:sldLayoutMk cId="4006960897" sldId="2147483729"/>
          </pc:sldLayoutMkLst>
        </pc:sldLayoutChg>
        <pc:sldLayoutChg chg="add del">
          <pc:chgData name="ゲスト ユーザー" userId="" providerId="Windows Live" clId="Web-{C86AA1F0-5075-4B7B-879A-EE97134789E9}" dt="2024-10-17T06:16:02.910" v="115"/>
          <pc:sldLayoutMkLst>
            <pc:docMk/>
            <pc:sldMasterMk cId="3943869398" sldId="2147483723"/>
            <pc:sldLayoutMk cId="1254749431" sldId="2147483730"/>
          </pc:sldLayoutMkLst>
        </pc:sldLayoutChg>
        <pc:sldLayoutChg chg="add del">
          <pc:chgData name="ゲスト ユーザー" userId="" providerId="Windows Live" clId="Web-{C86AA1F0-5075-4B7B-879A-EE97134789E9}" dt="2024-10-17T06:16:02.910" v="115"/>
          <pc:sldLayoutMkLst>
            <pc:docMk/>
            <pc:sldMasterMk cId="3943869398" sldId="2147483723"/>
            <pc:sldLayoutMk cId="3016734759" sldId="2147483731"/>
          </pc:sldLayoutMkLst>
        </pc:sldLayoutChg>
        <pc:sldLayoutChg chg="add del">
          <pc:chgData name="ゲスト ユーザー" userId="" providerId="Windows Live" clId="Web-{C86AA1F0-5075-4B7B-879A-EE97134789E9}" dt="2024-10-17T06:16:02.910" v="115"/>
          <pc:sldLayoutMkLst>
            <pc:docMk/>
            <pc:sldMasterMk cId="3943869398" sldId="2147483723"/>
            <pc:sldLayoutMk cId="2848836987" sldId="2147483732"/>
          </pc:sldLayoutMkLst>
        </pc:sldLayoutChg>
        <pc:sldLayoutChg chg="add del">
          <pc:chgData name="ゲスト ユーザー" userId="" providerId="Windows Live" clId="Web-{C86AA1F0-5075-4B7B-879A-EE97134789E9}" dt="2024-10-17T06:16:02.910" v="115"/>
          <pc:sldLayoutMkLst>
            <pc:docMk/>
            <pc:sldMasterMk cId="3943869398" sldId="2147483723"/>
            <pc:sldLayoutMk cId="1272337903" sldId="2147483733"/>
          </pc:sldLayoutMkLst>
        </pc:sldLayoutChg>
        <pc:sldLayoutChg chg="add del">
          <pc:chgData name="ゲスト ユーザー" userId="" providerId="Windows Live" clId="Web-{C86AA1F0-5075-4B7B-879A-EE97134789E9}" dt="2024-10-17T06:16:02.910" v="115"/>
          <pc:sldLayoutMkLst>
            <pc:docMk/>
            <pc:sldMasterMk cId="3943869398" sldId="2147483723"/>
            <pc:sldLayoutMk cId="2792193546" sldId="2147483734"/>
          </pc:sldLayoutMkLst>
        </pc:sldLayoutChg>
      </pc:sldMasterChg>
      <pc:sldMasterChg chg="add del modTransition addSldLayout delSldLayout modSldLayout">
        <pc:chgData name="ゲスト ユーザー" userId="" providerId="Windows Live" clId="Web-{C86AA1F0-5075-4B7B-879A-EE97134789E9}" dt="2024-10-17T06:16:02.910" v="115"/>
        <pc:sldMasterMkLst>
          <pc:docMk/>
          <pc:sldMasterMk cId="4035782140" sldId="2147483735"/>
        </pc:sldMasterMkLst>
        <pc:sldLayoutChg chg="add del mod replId">
          <pc:chgData name="ゲスト ユーザー" userId="" providerId="Windows Live" clId="Web-{C86AA1F0-5075-4B7B-879A-EE97134789E9}" dt="2024-10-17T06:16:02.910" v="115"/>
          <pc:sldLayoutMkLst>
            <pc:docMk/>
            <pc:sldMasterMk cId="4035782140" sldId="2147483735"/>
            <pc:sldLayoutMk cId="4227336868" sldId="2147483736"/>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1074596703" sldId="2147483737"/>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323429005" sldId="2147483738"/>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648079704" sldId="2147483739"/>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2294105179" sldId="2147483740"/>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3599843005" sldId="2147483741"/>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650489393" sldId="2147483742"/>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887338169" sldId="2147483743"/>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637719654" sldId="2147483744"/>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648131715" sldId="2147483745"/>
          </pc:sldLayoutMkLst>
        </pc:sldLayoutChg>
        <pc:sldLayoutChg chg="add del mod replId">
          <pc:chgData name="ゲスト ユーザー" userId="" providerId="Windows Live" clId="Web-{C86AA1F0-5075-4B7B-879A-EE97134789E9}" dt="2024-10-17T06:16:02.910" v="115"/>
          <pc:sldLayoutMkLst>
            <pc:docMk/>
            <pc:sldMasterMk cId="4035782140" sldId="2147483735"/>
            <pc:sldLayoutMk cId="1408485513" sldId="2147483746"/>
          </pc:sldLayoutMkLst>
        </pc:sldLayoutChg>
      </pc:sldMasterChg>
    </pc:docChg>
  </pc:docChgLst>
  <pc:docChgLst>
    <pc:chgData name="ゲスト ユーザー" providerId="Windows Live" clId="Web-{6F8CA5E9-A46B-4D55-8B82-90DF5C2B7FB7}"/>
    <pc:docChg chg="modSld">
      <pc:chgData name="ゲスト ユーザー" userId="" providerId="Windows Live" clId="Web-{6F8CA5E9-A46B-4D55-8B82-90DF5C2B7FB7}" dt="2024-09-13T06:40:33.207" v="146"/>
      <pc:docMkLst>
        <pc:docMk/>
      </pc:docMkLst>
      <pc:sldChg chg="modNotes">
        <pc:chgData name="ゲスト ユーザー" userId="" providerId="Windows Live" clId="Web-{6F8CA5E9-A46B-4D55-8B82-90DF5C2B7FB7}" dt="2024-09-13T06:40:33.207" v="146"/>
        <pc:sldMkLst>
          <pc:docMk/>
          <pc:sldMk cId="511027531" sldId="267"/>
        </pc:sldMkLst>
      </pc:sldChg>
      <pc:sldChg chg="modNotes">
        <pc:chgData name="ゲスト ユーザー" userId="" providerId="Windows Live" clId="Web-{6F8CA5E9-A46B-4D55-8B82-90DF5C2B7FB7}" dt="2024-09-13T06:25:42.279" v="125"/>
        <pc:sldMkLst>
          <pc:docMk/>
          <pc:sldMk cId="1207188075" sldId="268"/>
        </pc:sldMkLst>
      </pc:sldChg>
    </pc:docChg>
  </pc:docChgLst>
  <pc:docChgLst>
    <pc:chgData name="ゲスト ユーザー" providerId="Windows Live" clId="Web-{973F770F-5301-4732-B42C-3675C4E4621A}"/>
    <pc:docChg chg="addSld delSld modSld sldOrd">
      <pc:chgData name="ゲスト ユーザー" userId="" providerId="Windows Live" clId="Web-{973F770F-5301-4732-B42C-3675C4E4621A}" dt="2024-10-15T09:52:16" v="281" actId="14100"/>
      <pc:docMkLst>
        <pc:docMk/>
      </pc:docMkLst>
      <pc:sldChg chg="modSp">
        <pc:chgData name="ゲスト ユーザー" userId="" providerId="Windows Live" clId="Web-{973F770F-5301-4732-B42C-3675C4E4621A}" dt="2024-10-15T09:32:08.991" v="154" actId="1076"/>
        <pc:sldMkLst>
          <pc:docMk/>
          <pc:sldMk cId="529410126" sldId="257"/>
        </pc:sldMkLst>
        <pc:spChg chg="mod">
          <ac:chgData name="ゲスト ユーザー" userId="" providerId="Windows Live" clId="Web-{973F770F-5301-4732-B42C-3675C4E4621A}" dt="2024-10-15T09:31:47.646" v="149" actId="1076"/>
          <ac:spMkLst>
            <pc:docMk/>
            <pc:sldMk cId="529410126" sldId="257"/>
            <ac:spMk id="2" creationId="{E6A02E63-CCCA-0D57-33A0-DE99A0BF0158}"/>
          </ac:spMkLst>
        </pc:spChg>
        <pc:spChg chg="mod">
          <ac:chgData name="ゲスト ユーザー" userId="" providerId="Windows Live" clId="Web-{973F770F-5301-4732-B42C-3675C4E4621A}" dt="2024-10-15T09:32:08.991" v="154" actId="1076"/>
          <ac:spMkLst>
            <pc:docMk/>
            <pc:sldMk cId="529410126" sldId="257"/>
            <ac:spMk id="3" creationId="{F11655B6-0994-9259-252F-53C58269DA29}"/>
          </ac:spMkLst>
        </pc:spChg>
        <pc:spChg chg="mod">
          <ac:chgData name="ゲスト ユーザー" userId="" providerId="Windows Live" clId="Web-{973F770F-5301-4732-B42C-3675C4E4621A}" dt="2024-10-15T09:32:01.397" v="153" actId="1076"/>
          <ac:spMkLst>
            <pc:docMk/>
            <pc:sldMk cId="529410126" sldId="257"/>
            <ac:spMk id="4" creationId="{3A4EF121-EF18-6504-1C08-2348DBD9D1DA}"/>
          </ac:spMkLst>
        </pc:spChg>
      </pc:sldChg>
      <pc:sldChg chg="modSp">
        <pc:chgData name="ゲスト ユーザー" userId="" providerId="Windows Live" clId="Web-{973F770F-5301-4732-B42C-3675C4E4621A}" dt="2024-10-15T09:28:05.983" v="143" actId="20577"/>
        <pc:sldMkLst>
          <pc:docMk/>
          <pc:sldMk cId="3942855687" sldId="258"/>
        </pc:sldMkLst>
        <pc:spChg chg="mod">
          <ac:chgData name="ゲスト ユーザー" userId="" providerId="Windows Live" clId="Web-{973F770F-5301-4732-B42C-3675C4E4621A}" dt="2024-10-15T09:28:05.983" v="143" actId="20577"/>
          <ac:spMkLst>
            <pc:docMk/>
            <pc:sldMk cId="3942855687" sldId="258"/>
            <ac:spMk id="3" creationId="{C141AA7F-F48F-1E02-1312-F65316C0E344}"/>
          </ac:spMkLst>
        </pc:spChg>
      </pc:sldChg>
      <pc:sldChg chg="modSp">
        <pc:chgData name="ゲスト ユーザー" userId="" providerId="Windows Live" clId="Web-{973F770F-5301-4732-B42C-3675C4E4621A}" dt="2024-10-15T09:43:12.216" v="183" actId="1076"/>
        <pc:sldMkLst>
          <pc:docMk/>
          <pc:sldMk cId="785519854" sldId="265"/>
        </pc:sldMkLst>
      </pc:sldChg>
      <pc:sldChg chg="addSp modSp del ord">
        <pc:chgData name="ゲスト ユーザー" userId="" providerId="Windows Live" clId="Web-{973F770F-5301-4732-B42C-3675C4E4621A}" dt="2024-10-15T09:46:37.536" v="215"/>
        <pc:sldMkLst>
          <pc:docMk/>
          <pc:sldMk cId="2087533236" sldId="270"/>
        </pc:sldMkLst>
      </pc:sldChg>
      <pc:sldChg chg="modSp">
        <pc:chgData name="ゲスト ユーザー" userId="" providerId="Windows Live" clId="Web-{973F770F-5301-4732-B42C-3675C4E4621A}" dt="2024-10-15T09:28:38.499" v="148" actId="14100"/>
        <pc:sldMkLst>
          <pc:docMk/>
          <pc:sldMk cId="3269611330" sldId="272"/>
        </pc:sldMkLst>
        <pc:spChg chg="mod">
          <ac:chgData name="ゲスト ユーザー" userId="" providerId="Windows Live" clId="Web-{973F770F-5301-4732-B42C-3675C4E4621A}" dt="2024-10-15T09:28:38.499" v="148" actId="14100"/>
          <ac:spMkLst>
            <pc:docMk/>
            <pc:sldMk cId="3269611330" sldId="272"/>
            <ac:spMk id="14" creationId="{6E1D5201-AAE7-EA87-622B-58486C79CB0F}"/>
          </ac:spMkLst>
        </pc:spChg>
      </pc:sldChg>
      <pc:sldChg chg="modSp">
        <pc:chgData name="ゲスト ユーザー" userId="" providerId="Windows Live" clId="Web-{973F770F-5301-4732-B42C-3675C4E4621A}" dt="2024-10-15T09:36:25.156" v="171" actId="20577"/>
        <pc:sldMkLst>
          <pc:docMk/>
          <pc:sldMk cId="765844725" sldId="273"/>
        </pc:sldMkLst>
      </pc:sldChg>
      <pc:sldChg chg="modSp">
        <pc:chgData name="ゲスト ユーザー" userId="" providerId="Windows Live" clId="Web-{973F770F-5301-4732-B42C-3675C4E4621A}" dt="2024-10-15T09:33:09.774" v="166" actId="20577"/>
        <pc:sldMkLst>
          <pc:docMk/>
          <pc:sldMk cId="4169710962" sldId="274"/>
        </pc:sldMkLst>
        <pc:spChg chg="mod">
          <ac:chgData name="ゲスト ユーザー" userId="" providerId="Windows Live" clId="Web-{973F770F-5301-4732-B42C-3675C4E4621A}" dt="2024-10-15T09:33:09.774" v="166" actId="20577"/>
          <ac:spMkLst>
            <pc:docMk/>
            <pc:sldMk cId="4169710962" sldId="274"/>
            <ac:spMk id="8" creationId="{60CA5397-EAE3-74F1-5D4C-C2D64B344DFD}"/>
          </ac:spMkLst>
        </pc:spChg>
      </pc:sldChg>
      <pc:sldChg chg="addSp delSp modSp new ord">
        <pc:chgData name="ゲスト ユーザー" userId="" providerId="Windows Live" clId="Web-{973F770F-5301-4732-B42C-3675C4E4621A}" dt="2024-10-15T09:52:16" v="281" actId="14100"/>
        <pc:sldMkLst>
          <pc:docMk/>
          <pc:sldMk cId="3749724493" sldId="278"/>
        </pc:sldMkLst>
        <pc:spChg chg="mod">
          <ac:chgData name="ゲスト ユーザー" userId="" providerId="Windows Live" clId="Web-{973F770F-5301-4732-B42C-3675C4E4621A}" dt="2024-10-15T09:46:47.958" v="218" actId="20577"/>
          <ac:spMkLst>
            <pc:docMk/>
            <pc:sldMk cId="3749724493" sldId="278"/>
            <ac:spMk id="2" creationId="{DC6F3225-D8E4-EEE4-3029-3ADB027ADFC4}"/>
          </ac:spMkLst>
        </pc:spChg>
        <pc:picChg chg="add mod">
          <ac:chgData name="ゲスト ユーザー" userId="" providerId="Windows Live" clId="Web-{973F770F-5301-4732-B42C-3675C4E4621A}" dt="2024-10-15T09:52:16" v="281" actId="14100"/>
          <ac:picMkLst>
            <pc:docMk/>
            <pc:sldMk cId="3749724493" sldId="278"/>
            <ac:picMk id="9" creationId="{12122D7F-C0C5-E271-210E-95D3620967EB}"/>
          </ac:picMkLst>
        </pc:picChg>
        <pc:picChg chg="add mod">
          <ac:chgData name="ゲスト ユーザー" userId="" providerId="Windows Live" clId="Web-{973F770F-5301-4732-B42C-3675C4E4621A}" dt="2024-10-15T09:50:40.309" v="262" actId="1076"/>
          <ac:picMkLst>
            <pc:docMk/>
            <pc:sldMk cId="3749724493" sldId="278"/>
            <ac:picMk id="11" creationId="{FE056821-00C2-AF8E-A49C-077F6F3E5FA1}"/>
          </ac:picMkLst>
        </pc:picChg>
        <pc:picChg chg="add mod">
          <ac:chgData name="ゲスト ユーザー" userId="" providerId="Windows Live" clId="Web-{973F770F-5301-4732-B42C-3675C4E4621A}" dt="2024-10-15T09:50:38.122" v="261" actId="1076"/>
          <ac:picMkLst>
            <pc:docMk/>
            <pc:sldMk cId="3749724493" sldId="278"/>
            <ac:picMk id="13" creationId="{B7B8998F-62FD-E7C9-C154-340B05417199}"/>
          </ac:picMkLst>
        </pc:picChg>
        <pc:picChg chg="add mod ord">
          <ac:chgData name="ゲスト ユーザー" userId="" providerId="Windows Live" clId="Web-{973F770F-5301-4732-B42C-3675C4E4621A}" dt="2024-10-15T09:51:46.609" v="279" actId="1076"/>
          <ac:picMkLst>
            <pc:docMk/>
            <pc:sldMk cId="3749724493" sldId="278"/>
            <ac:picMk id="14" creationId="{7C7A97C3-AA9B-A169-8A35-FA13B0D28608}"/>
          </ac:picMkLst>
        </pc:picChg>
      </pc:sldChg>
    </pc:docChg>
  </pc:docChgLst>
  <pc:docChgLst>
    <pc:chgData name="ゲスト ユーザー" providerId="Windows Live" clId="Web-{62A605F9-B66E-498D-86DC-A76E876CDF52}"/>
    <pc:docChg chg="modSld">
      <pc:chgData name="ゲスト ユーザー" userId="" providerId="Windows Live" clId="Web-{62A605F9-B66E-498D-86DC-A76E876CDF52}" dt="2024-09-11T05:44:26.111" v="1" actId="20577"/>
      <pc:docMkLst>
        <pc:docMk/>
      </pc:docMkLst>
      <pc:sldChg chg="modSp">
        <pc:chgData name="ゲスト ユーザー" userId="" providerId="Windows Live" clId="Web-{62A605F9-B66E-498D-86DC-A76E876CDF52}" dt="2024-09-11T05:44:26.111" v="1" actId="20577"/>
        <pc:sldMkLst>
          <pc:docMk/>
          <pc:sldMk cId="525753440" sldId="259"/>
        </pc:sldMkLst>
        <pc:spChg chg="mod">
          <ac:chgData name="ゲスト ユーザー" userId="" providerId="Windows Live" clId="Web-{62A605F9-B66E-498D-86DC-A76E876CDF52}" dt="2024-09-11T05:44:26.111" v="1" actId="20577"/>
          <ac:spMkLst>
            <pc:docMk/>
            <pc:sldMk cId="525753440" sldId="259"/>
            <ac:spMk id="8" creationId="{BB26224E-386E-34D9-6F60-836E8C1D2358}"/>
          </ac:spMkLst>
        </pc:spChg>
      </pc:sldChg>
    </pc:docChg>
  </pc:docChgLst>
  <pc:docChgLst>
    <pc:chgData name="ゲスト ユーザー" providerId="Windows Live" clId="Web-{870C3B81-E404-4321-A348-90ED8D23FFF9}"/>
    <pc:docChg chg="modSld">
      <pc:chgData name="ゲスト ユーザー" userId="" providerId="Windows Live" clId="Web-{870C3B81-E404-4321-A348-90ED8D23FFF9}" dt="2024-10-15T09:17:48.872" v="392" actId="20577"/>
      <pc:docMkLst>
        <pc:docMk/>
      </pc:docMkLst>
      <pc:sldChg chg="modSp">
        <pc:chgData name="ゲスト ユーザー" userId="" providerId="Windows Live" clId="Web-{870C3B81-E404-4321-A348-90ED8D23FFF9}" dt="2024-10-15T08:46:45.904" v="1" actId="20577"/>
        <pc:sldMkLst>
          <pc:docMk/>
          <pc:sldMk cId="841121944" sldId="256"/>
        </pc:sldMkLst>
        <pc:spChg chg="mod">
          <ac:chgData name="ゲスト ユーザー" userId="" providerId="Windows Live" clId="Web-{870C3B81-E404-4321-A348-90ED8D23FFF9}" dt="2024-10-15T08:46:45.904" v="1" actId="20577"/>
          <ac:spMkLst>
            <pc:docMk/>
            <pc:sldMk cId="841121944" sldId="256"/>
            <ac:spMk id="3" creationId="{C608C57F-9A43-4942-688D-505AD726AB44}"/>
          </ac:spMkLst>
        </pc:spChg>
      </pc:sldChg>
      <pc:sldChg chg="modSp">
        <pc:chgData name="ゲスト ユーザー" userId="" providerId="Windows Live" clId="Web-{870C3B81-E404-4321-A348-90ED8D23FFF9}" dt="2024-10-15T09:17:48.872" v="392" actId="20577"/>
        <pc:sldMkLst>
          <pc:docMk/>
          <pc:sldMk cId="529410126" sldId="257"/>
        </pc:sldMkLst>
        <pc:spChg chg="mod">
          <ac:chgData name="ゲスト ユーザー" userId="" providerId="Windows Live" clId="Web-{870C3B81-E404-4321-A348-90ED8D23FFF9}" dt="2024-10-15T09:17:48.872" v="392" actId="20577"/>
          <ac:spMkLst>
            <pc:docMk/>
            <pc:sldMk cId="529410126" sldId="257"/>
            <ac:spMk id="3" creationId="{F11655B6-0994-9259-252F-53C58269DA29}"/>
          </ac:spMkLst>
        </pc:spChg>
        <pc:spChg chg="mod">
          <ac:chgData name="ゲスト ユーザー" userId="" providerId="Windows Live" clId="Web-{870C3B81-E404-4321-A348-90ED8D23FFF9}" dt="2024-10-15T08:48:52.705" v="2"/>
          <ac:spMkLst>
            <pc:docMk/>
            <pc:sldMk cId="529410126" sldId="257"/>
            <ac:spMk id="4" creationId="{3A4EF121-EF18-6504-1C08-2348DBD9D1DA}"/>
          </ac:spMkLst>
        </pc:spChg>
      </pc:sldChg>
      <pc:sldChg chg="modSp">
        <pc:chgData name="ゲスト ユーザー" userId="" providerId="Windows Live" clId="Web-{870C3B81-E404-4321-A348-90ED8D23FFF9}" dt="2024-10-15T09:14:34.194" v="389" actId="20577"/>
        <pc:sldMkLst>
          <pc:docMk/>
          <pc:sldMk cId="3942855687" sldId="258"/>
        </pc:sldMkLst>
        <pc:spChg chg="mod">
          <ac:chgData name="ゲスト ユーザー" userId="" providerId="Windows Live" clId="Web-{870C3B81-E404-4321-A348-90ED8D23FFF9}" dt="2024-10-15T09:14:34.194" v="389" actId="20577"/>
          <ac:spMkLst>
            <pc:docMk/>
            <pc:sldMk cId="3942855687" sldId="258"/>
            <ac:spMk id="3" creationId="{C141AA7F-F48F-1E02-1312-F65316C0E344}"/>
          </ac:spMkLst>
        </pc:spChg>
      </pc:sldChg>
      <pc:sldChg chg="addSp modSp">
        <pc:chgData name="ゲスト ユーザー" userId="" providerId="Windows Live" clId="Web-{870C3B81-E404-4321-A348-90ED8D23FFF9}" dt="2024-10-15T09:01:35.152" v="71"/>
        <pc:sldMkLst>
          <pc:docMk/>
          <pc:sldMk cId="785519854" sldId="265"/>
        </pc:sldMkLst>
      </pc:sldChg>
      <pc:sldChg chg="addSp modSp">
        <pc:chgData name="ゲスト ユーザー" userId="" providerId="Windows Live" clId="Web-{870C3B81-E404-4321-A348-90ED8D23FFF9}" dt="2024-10-15T09:16:37.838" v="390"/>
        <pc:sldMkLst>
          <pc:docMk/>
          <pc:sldMk cId="765844725" sldId="273"/>
        </pc:sldMkLst>
      </pc:sldChg>
    </pc:docChg>
  </pc:docChgLst>
  <pc:docChgLst>
    <pc:chgData name="遥 片岡" userId="51e8fd8cff27144f" providerId="LiveId" clId="{A68F571E-2553-400B-A619-7DA585C66A04}"/>
    <pc:docChg chg="undo redo custSel addSld delSld modSld sldOrd modShowInfo">
      <pc:chgData name="遥 片岡" userId="51e8fd8cff27144f" providerId="LiveId" clId="{A68F571E-2553-400B-A619-7DA585C66A04}" dt="2024-09-13T04:58:56.322" v="4207" actId="20577"/>
      <pc:docMkLst>
        <pc:docMk/>
      </pc:docMkLst>
      <pc:sldChg chg="modTransition">
        <pc:chgData name="遥 片岡" userId="51e8fd8cff27144f" providerId="LiveId" clId="{A68F571E-2553-400B-A619-7DA585C66A04}" dt="2024-09-11T07:12:39.290" v="2782"/>
        <pc:sldMkLst>
          <pc:docMk/>
          <pc:sldMk cId="841121944" sldId="256"/>
        </pc:sldMkLst>
      </pc:sldChg>
      <pc:sldChg chg="addSp modSp mod modTransition modNotesTx">
        <pc:chgData name="遥 片岡" userId="51e8fd8cff27144f" providerId="LiveId" clId="{A68F571E-2553-400B-A619-7DA585C66A04}" dt="2024-09-11T07:14:54.400" v="2789" actId="20577"/>
        <pc:sldMkLst>
          <pc:docMk/>
          <pc:sldMk cId="529410126" sldId="257"/>
        </pc:sldMkLst>
        <pc:spChg chg="mod">
          <ac:chgData name="遥 片岡" userId="51e8fd8cff27144f" providerId="LiveId" clId="{A68F571E-2553-400B-A619-7DA585C66A04}" dt="2024-09-11T06:03:21.939" v="919" actId="1076"/>
          <ac:spMkLst>
            <pc:docMk/>
            <pc:sldMk cId="529410126" sldId="257"/>
            <ac:spMk id="2" creationId="{E6A02E63-CCCA-0D57-33A0-DE99A0BF0158}"/>
          </ac:spMkLst>
        </pc:spChg>
        <pc:spChg chg="mod">
          <ac:chgData name="遥 片岡" userId="51e8fd8cff27144f" providerId="LiveId" clId="{A68F571E-2553-400B-A619-7DA585C66A04}" dt="2024-09-11T06:02:57.058" v="915" actId="1076"/>
          <ac:spMkLst>
            <pc:docMk/>
            <pc:sldMk cId="529410126" sldId="257"/>
            <ac:spMk id="3" creationId="{F11655B6-0994-9259-252F-53C58269DA29}"/>
          </ac:spMkLst>
        </pc:spChg>
        <pc:spChg chg="add mod">
          <ac:chgData name="遥 片岡" userId="51e8fd8cff27144f" providerId="LiveId" clId="{A68F571E-2553-400B-A619-7DA585C66A04}" dt="2024-09-11T06:03:08.918" v="917" actId="1076"/>
          <ac:spMkLst>
            <pc:docMk/>
            <pc:sldMk cId="529410126" sldId="257"/>
            <ac:spMk id="4" creationId="{3A4EF121-EF18-6504-1C08-2348DBD9D1DA}"/>
          </ac:spMkLst>
        </pc:spChg>
      </pc:sldChg>
      <pc:sldChg chg="addSp delSp modSp mod modTransition modNotesTx">
        <pc:chgData name="遥 片岡" userId="51e8fd8cff27144f" providerId="LiveId" clId="{A68F571E-2553-400B-A619-7DA585C66A04}" dt="2024-09-13T04:48:24.357" v="3419" actId="20577"/>
        <pc:sldMkLst>
          <pc:docMk/>
          <pc:sldMk cId="3942855687" sldId="258"/>
        </pc:sldMkLst>
        <pc:spChg chg="mod">
          <ac:chgData name="遥 片岡" userId="51e8fd8cff27144f" providerId="LiveId" clId="{A68F571E-2553-400B-A619-7DA585C66A04}" dt="2024-09-11T05:56:54.258" v="497" actId="1076"/>
          <ac:spMkLst>
            <pc:docMk/>
            <pc:sldMk cId="3942855687" sldId="258"/>
            <ac:spMk id="2" creationId="{FE522C32-9A9D-5AAC-FC87-F203A0A05A66}"/>
          </ac:spMkLst>
        </pc:spChg>
        <pc:spChg chg="mod">
          <ac:chgData name="遥 片岡" userId="51e8fd8cff27144f" providerId="LiveId" clId="{A68F571E-2553-400B-A619-7DA585C66A04}" dt="2024-09-13T04:48:24.357" v="3419" actId="20577"/>
          <ac:spMkLst>
            <pc:docMk/>
            <pc:sldMk cId="3942855687" sldId="258"/>
            <ac:spMk id="3" creationId="{C141AA7F-F48F-1E02-1312-F65316C0E344}"/>
          </ac:spMkLst>
        </pc:spChg>
      </pc:sldChg>
      <pc:sldChg chg="addSp modSp mod modTransition modNotesTx">
        <pc:chgData name="遥 片岡" userId="51e8fd8cff27144f" providerId="LiveId" clId="{A68F571E-2553-400B-A619-7DA585C66A04}" dt="2024-09-13T04:58:56.322" v="4207" actId="20577"/>
        <pc:sldMkLst>
          <pc:docMk/>
          <pc:sldMk cId="525753440" sldId="259"/>
        </pc:sldMkLst>
        <pc:spChg chg="mod">
          <ac:chgData name="遥 片岡" userId="51e8fd8cff27144f" providerId="LiveId" clId="{A68F571E-2553-400B-A619-7DA585C66A04}" dt="2024-09-11T06:17:30.672" v="961" actId="1076"/>
          <ac:spMkLst>
            <pc:docMk/>
            <pc:sldMk cId="525753440" sldId="259"/>
            <ac:spMk id="2" creationId="{8F5F2A52-0FCA-0281-0CFB-CCE130A02C52}"/>
          </ac:spMkLst>
        </pc:spChg>
        <pc:spChg chg="add mod">
          <ac:chgData name="遥 片岡" userId="51e8fd8cff27144f" providerId="LiveId" clId="{A68F571E-2553-400B-A619-7DA585C66A04}" dt="2024-09-11T06:46:40.368" v="1528" actId="1076"/>
          <ac:spMkLst>
            <pc:docMk/>
            <pc:sldMk cId="525753440" sldId="259"/>
            <ac:spMk id="3" creationId="{CD4C7E06-47FE-0DE5-E00B-8C7AE0E39197}"/>
          </ac:spMkLst>
        </pc:spChg>
        <pc:spChg chg="add mod">
          <ac:chgData name="遥 片岡" userId="51e8fd8cff27144f" providerId="LiveId" clId="{A68F571E-2553-400B-A619-7DA585C66A04}" dt="2024-09-11T06:46:37.743" v="1527" actId="1076"/>
          <ac:spMkLst>
            <pc:docMk/>
            <pc:sldMk cId="525753440" sldId="259"/>
            <ac:spMk id="4" creationId="{623F88FD-20F1-FBCC-C5CF-B714D8036F93}"/>
          </ac:spMkLst>
        </pc:spChg>
        <pc:spChg chg="mod">
          <ac:chgData name="遥 片岡" userId="51e8fd8cff27144f" providerId="LiveId" clId="{A68F571E-2553-400B-A619-7DA585C66A04}" dt="2024-09-11T06:46:33.888" v="1526" actId="1076"/>
          <ac:spMkLst>
            <pc:docMk/>
            <pc:sldMk cId="525753440" sldId="259"/>
            <ac:spMk id="8" creationId="{BB26224E-386E-34D9-6F60-836E8C1D2358}"/>
          </ac:spMkLst>
        </pc:spChg>
        <pc:picChg chg="mod">
          <ac:chgData name="遥 片岡" userId="51e8fd8cff27144f" providerId="LiveId" clId="{A68F571E-2553-400B-A619-7DA585C66A04}" dt="2024-09-11T05:32:56.306" v="184" actId="1076"/>
          <ac:picMkLst>
            <pc:docMk/>
            <pc:sldMk cId="525753440" sldId="259"/>
            <ac:picMk id="7" creationId="{6578EC1C-3F63-748C-DE93-6C89843BAD9C}"/>
          </ac:picMkLst>
        </pc:picChg>
      </pc:sldChg>
      <pc:sldChg chg="modTransition modNotesTx">
        <pc:chgData name="遥 片岡" userId="51e8fd8cff27144f" providerId="LiveId" clId="{A68F571E-2553-400B-A619-7DA585C66A04}" dt="2024-09-11T07:40:02.976" v="3136" actId="20577"/>
        <pc:sldMkLst>
          <pc:docMk/>
          <pc:sldMk cId="3796938887" sldId="261"/>
        </pc:sldMkLst>
      </pc:sldChg>
      <pc:sldChg chg="modTransition">
        <pc:chgData name="遥 片岡" userId="51e8fd8cff27144f" providerId="LiveId" clId="{A68F571E-2553-400B-A619-7DA585C66A04}" dt="2024-09-11T07:12:39.290" v="2782"/>
        <pc:sldMkLst>
          <pc:docMk/>
          <pc:sldMk cId="289991340" sldId="262"/>
        </pc:sldMkLst>
      </pc:sldChg>
      <pc:sldChg chg="addSp modSp mod modTransition">
        <pc:chgData name="遥 片岡" userId="51e8fd8cff27144f" providerId="LiveId" clId="{A68F571E-2553-400B-A619-7DA585C66A04}" dt="2024-09-11T07:12:39.290" v="2782"/>
        <pc:sldMkLst>
          <pc:docMk/>
          <pc:sldMk cId="785519854" sldId="265"/>
        </pc:sldMkLst>
      </pc:sldChg>
      <pc:sldChg chg="modSp mod ord modTransition">
        <pc:chgData name="遥 片岡" userId="51e8fd8cff27144f" providerId="LiveId" clId="{A68F571E-2553-400B-A619-7DA585C66A04}" dt="2024-09-11T07:12:39.290" v="2782"/>
        <pc:sldMkLst>
          <pc:docMk/>
          <pc:sldMk cId="511027531" sldId="267"/>
        </pc:sldMkLst>
      </pc:sldChg>
      <pc:sldChg chg="modSp mod modTransition">
        <pc:chgData name="遥 片岡" userId="51e8fd8cff27144f" providerId="LiveId" clId="{A68F571E-2553-400B-A619-7DA585C66A04}" dt="2024-09-11T07:12:39.290" v="2782"/>
        <pc:sldMkLst>
          <pc:docMk/>
          <pc:sldMk cId="1207188075" sldId="268"/>
        </pc:sldMkLst>
      </pc:sldChg>
      <pc:sldChg chg="modSp mod modTransition">
        <pc:chgData name="遥 片岡" userId="51e8fd8cff27144f" providerId="LiveId" clId="{A68F571E-2553-400B-A619-7DA585C66A04}" dt="2024-09-11T07:12:39.290" v="2782"/>
        <pc:sldMkLst>
          <pc:docMk/>
          <pc:sldMk cId="2087533236" sldId="270"/>
        </pc:sldMkLst>
      </pc:sldChg>
      <pc:sldChg chg="modTransition">
        <pc:chgData name="遥 片岡" userId="51e8fd8cff27144f" providerId="LiveId" clId="{A68F571E-2553-400B-A619-7DA585C66A04}" dt="2024-09-11T07:12:39.290" v="2782"/>
        <pc:sldMkLst>
          <pc:docMk/>
          <pc:sldMk cId="1625769713" sldId="271"/>
        </pc:sldMkLst>
      </pc:sldChg>
      <pc:sldChg chg="addSp modSp new mod modTransition">
        <pc:chgData name="遥 片岡" userId="51e8fd8cff27144f" providerId="LiveId" clId="{A68F571E-2553-400B-A619-7DA585C66A04}" dt="2024-09-11T07:31:19.896" v="3053" actId="11529"/>
        <pc:sldMkLst>
          <pc:docMk/>
          <pc:sldMk cId="3269611330" sldId="272"/>
        </pc:sldMkLst>
        <pc:spChg chg="add mod">
          <ac:chgData name="遥 片岡" userId="51e8fd8cff27144f" providerId="LiveId" clId="{A68F571E-2553-400B-A619-7DA585C66A04}" dt="2024-09-11T07:30:32.827" v="3044" actId="1076"/>
          <ac:spMkLst>
            <pc:docMk/>
            <pc:sldMk cId="3269611330" sldId="272"/>
            <ac:spMk id="3" creationId="{F9E4DF80-2936-4EAF-FBB4-C399530B1769}"/>
          </ac:spMkLst>
        </pc:spChg>
        <pc:spChg chg="add mod">
          <ac:chgData name="遥 片岡" userId="51e8fd8cff27144f" providerId="LiveId" clId="{A68F571E-2553-400B-A619-7DA585C66A04}" dt="2024-09-11T07:30:40.896" v="3046" actId="1076"/>
          <ac:spMkLst>
            <pc:docMk/>
            <pc:sldMk cId="3269611330" sldId="272"/>
            <ac:spMk id="5" creationId="{89ADE20E-996E-AFCA-2DA0-EBDF44C20C55}"/>
          </ac:spMkLst>
        </pc:spChg>
        <pc:spChg chg="add mod">
          <ac:chgData name="遥 片岡" userId="51e8fd8cff27144f" providerId="LiveId" clId="{A68F571E-2553-400B-A619-7DA585C66A04}" dt="2024-09-11T07:30:15.161" v="3038" actId="1076"/>
          <ac:spMkLst>
            <pc:docMk/>
            <pc:sldMk cId="3269611330" sldId="272"/>
            <ac:spMk id="6" creationId="{E71037E1-4D3A-26B3-00D3-CB1F31440F52}"/>
          </ac:spMkLst>
        </pc:spChg>
        <pc:spChg chg="add mod">
          <ac:chgData name="遥 片岡" userId="51e8fd8cff27144f" providerId="LiveId" clId="{A68F571E-2553-400B-A619-7DA585C66A04}" dt="2024-09-11T06:32:42.928" v="1127" actId="207"/>
          <ac:spMkLst>
            <pc:docMk/>
            <pc:sldMk cId="3269611330" sldId="272"/>
            <ac:spMk id="7" creationId="{F22E2C40-3DA8-2C61-27CF-455F54337FAA}"/>
          </ac:spMkLst>
        </pc:spChg>
        <pc:spChg chg="add mod">
          <ac:chgData name="遥 片岡" userId="51e8fd8cff27144f" providerId="LiveId" clId="{A68F571E-2553-400B-A619-7DA585C66A04}" dt="2024-09-11T07:30:11.102" v="3037" actId="1076"/>
          <ac:spMkLst>
            <pc:docMk/>
            <pc:sldMk cId="3269611330" sldId="272"/>
            <ac:spMk id="8" creationId="{68F8B061-D9EF-F47A-394E-00F77DC96663}"/>
          </ac:spMkLst>
        </pc:spChg>
        <pc:spChg chg="add mod">
          <ac:chgData name="遥 片岡" userId="51e8fd8cff27144f" providerId="LiveId" clId="{A68F571E-2553-400B-A619-7DA585C66A04}" dt="2024-09-11T07:31:06.630" v="3052" actId="1076"/>
          <ac:spMkLst>
            <pc:docMk/>
            <pc:sldMk cId="3269611330" sldId="272"/>
            <ac:spMk id="14" creationId="{6E1D5201-AAE7-EA87-622B-58486C79CB0F}"/>
          </ac:spMkLst>
        </pc:spChg>
        <pc:spChg chg="add mod">
          <ac:chgData name="遥 片岡" userId="51e8fd8cff27144f" providerId="LiveId" clId="{A68F571E-2553-400B-A619-7DA585C66A04}" dt="2024-09-11T06:36:09.067" v="1165" actId="1076"/>
          <ac:spMkLst>
            <pc:docMk/>
            <pc:sldMk cId="3269611330" sldId="272"/>
            <ac:spMk id="17" creationId="{C6903C8F-78E2-2CB0-0C21-C2E7899BFD58}"/>
          </ac:spMkLst>
        </pc:spChg>
        <pc:spChg chg="add">
          <ac:chgData name="遥 片岡" userId="51e8fd8cff27144f" providerId="LiveId" clId="{A68F571E-2553-400B-A619-7DA585C66A04}" dt="2024-09-11T07:31:19.896" v="3053" actId="11529"/>
          <ac:spMkLst>
            <pc:docMk/>
            <pc:sldMk cId="3269611330" sldId="272"/>
            <ac:spMk id="18" creationId="{CE5C099D-C6D3-DC4E-D555-FFBF178E94A5}"/>
          </ac:spMkLst>
        </pc:spChg>
        <pc:picChg chg="add mod modCrop">
          <ac:chgData name="遥 片岡" userId="51e8fd8cff27144f" providerId="LiveId" clId="{A68F571E-2553-400B-A619-7DA585C66A04}" dt="2024-09-11T07:30:30.103" v="3043" actId="1076"/>
          <ac:picMkLst>
            <pc:docMk/>
            <pc:sldMk cId="3269611330" sldId="272"/>
            <ac:picMk id="2" creationId="{0715A60B-42D2-4C36-F682-DF6C7E991603}"/>
          </ac:picMkLst>
        </pc:picChg>
        <pc:picChg chg="add mod">
          <ac:chgData name="遥 片岡" userId="51e8fd8cff27144f" providerId="LiveId" clId="{A68F571E-2553-400B-A619-7DA585C66A04}" dt="2024-09-11T07:30:36.879" v="3045" actId="1076"/>
          <ac:picMkLst>
            <pc:docMk/>
            <pc:sldMk cId="3269611330" sldId="272"/>
            <ac:picMk id="4" creationId="{ACA430CD-9D18-C805-236B-438E6D7E7510}"/>
          </ac:picMkLst>
        </pc:picChg>
        <pc:picChg chg="add mod">
          <ac:chgData name="遥 片岡" userId="51e8fd8cff27144f" providerId="LiveId" clId="{A68F571E-2553-400B-A619-7DA585C66A04}" dt="2024-09-11T06:35:00.464" v="1147" actId="1076"/>
          <ac:picMkLst>
            <pc:docMk/>
            <pc:sldMk cId="3269611330" sldId="272"/>
            <ac:picMk id="15" creationId="{5D8EC459-CF59-58B9-7600-ED7F6E843B9E}"/>
          </ac:picMkLst>
        </pc:picChg>
        <pc:picChg chg="add mod modCrop">
          <ac:chgData name="遥 片岡" userId="51e8fd8cff27144f" providerId="LiveId" clId="{A68F571E-2553-400B-A619-7DA585C66A04}" dt="2024-09-11T06:35:40.321" v="1153" actId="1076"/>
          <ac:picMkLst>
            <pc:docMk/>
            <pc:sldMk cId="3269611330" sldId="272"/>
            <ac:picMk id="16" creationId="{CCE5C9FF-94F7-B77F-0D8C-F4C151000AA5}"/>
          </ac:picMkLst>
        </pc:picChg>
        <pc:cxnChg chg="add mod">
          <ac:chgData name="遥 片岡" userId="51e8fd8cff27144f" providerId="LiveId" clId="{A68F571E-2553-400B-A619-7DA585C66A04}" dt="2024-09-11T07:30:58.586" v="3050" actId="14100"/>
          <ac:cxnSpMkLst>
            <pc:docMk/>
            <pc:sldMk cId="3269611330" sldId="272"/>
            <ac:cxnSpMk id="9" creationId="{2B049272-E017-AF03-1780-1584A7A00F06}"/>
          </ac:cxnSpMkLst>
        </pc:cxnChg>
      </pc:sldChg>
      <pc:sldChg chg="new del">
        <pc:chgData name="遥 片岡" userId="51e8fd8cff27144f" providerId="LiveId" clId="{A68F571E-2553-400B-A619-7DA585C66A04}" dt="2024-09-11T07:41:11.093" v="3140" actId="47"/>
        <pc:sldMkLst>
          <pc:docMk/>
          <pc:sldMk cId="2056516869" sldId="273"/>
        </pc:sldMkLst>
      </pc:sldChg>
      <pc:sldChg chg="new del">
        <pc:chgData name="遥 片岡" userId="51e8fd8cff27144f" providerId="LiveId" clId="{A68F571E-2553-400B-A619-7DA585C66A04}" dt="2024-09-11T07:41:07.835" v="3139" actId="47"/>
        <pc:sldMkLst>
          <pc:docMk/>
          <pc:sldMk cId="881038120" sldId="274"/>
        </pc:sldMkLst>
      </pc:sldChg>
      <pc:sldChg chg="modTransition">
        <pc:chgData name="遥 片岡" userId="51e8fd8cff27144f" providerId="LiveId" clId="{A68F571E-2553-400B-A619-7DA585C66A04}" dt="2024-09-11T06:44:09.876" v="1438"/>
        <pc:sldMkLst>
          <pc:docMk/>
          <pc:sldMk cId="2032452730" sldId="274"/>
        </pc:sldMkLst>
      </pc:sldChg>
    </pc:docChg>
  </pc:docChgLst>
  <pc:docChgLst>
    <pc:chgData name="ゲスト ユーザー" providerId="Windows Live" clId="Web-{25E7974F-09F6-ABFC-DAA0-51F68932F4D3}"/>
    <pc:docChg chg="modSld">
      <pc:chgData name="ゲスト ユーザー" userId="" providerId="Windows Live" clId="Web-{25E7974F-09F6-ABFC-DAA0-51F68932F4D3}" dt="2024-10-18T07:06:17.054" v="351"/>
      <pc:docMkLst>
        <pc:docMk/>
      </pc:docMkLst>
      <pc:sldChg chg="modSp modNotes">
        <pc:chgData name="ゲスト ユーザー" userId="" providerId="Windows Live" clId="Web-{25E7974F-09F6-ABFC-DAA0-51F68932F4D3}" dt="2024-10-18T06:56:48.918" v="217"/>
        <pc:sldMkLst>
          <pc:docMk/>
          <pc:sldMk cId="4169710962" sldId="274"/>
        </pc:sldMkLst>
        <pc:spChg chg="mod">
          <ac:chgData name="ゲスト ユーザー" userId="" providerId="Windows Live" clId="Web-{25E7974F-09F6-ABFC-DAA0-51F68932F4D3}" dt="2024-10-18T06:22:11.616" v="124" actId="20577"/>
          <ac:spMkLst>
            <pc:docMk/>
            <pc:sldMk cId="4169710962" sldId="274"/>
            <ac:spMk id="3" creationId="{CE1A3711-D7F1-F5DB-BA11-43141BF5E29D}"/>
          </ac:spMkLst>
        </pc:spChg>
        <pc:spChg chg="mod">
          <ac:chgData name="ゲスト ユーザー" userId="" providerId="Windows Live" clId="Web-{25E7974F-09F6-ABFC-DAA0-51F68932F4D3}" dt="2024-10-18T06:22:01.585" v="120" actId="1076"/>
          <ac:spMkLst>
            <pc:docMk/>
            <pc:sldMk cId="4169710962" sldId="274"/>
            <ac:spMk id="6" creationId="{03EE699A-1691-D847-400D-047549E18B3D}"/>
          </ac:spMkLst>
        </pc:spChg>
      </pc:sldChg>
      <pc:sldChg chg="modNotes">
        <pc:chgData name="ゲスト ユーザー" userId="" providerId="Windows Live" clId="Web-{25E7974F-09F6-ABFC-DAA0-51F68932F4D3}" dt="2024-10-18T07:06:17.054" v="351"/>
        <pc:sldMkLst>
          <pc:docMk/>
          <pc:sldMk cId="3749724493" sldId="278"/>
        </pc:sldMkLst>
      </pc:sldChg>
    </pc:docChg>
  </pc:docChgLst>
  <pc:docChgLst>
    <pc:chgData name="はるか 神田" userId="4b3e4edcc8f8b330" providerId="Windows Live" clId="Web-{0969B472-A20F-4FCD-9A2F-AB3C244F0BBC}"/>
    <pc:docChg chg="modSld">
      <pc:chgData name="はるか 神田" userId="4b3e4edcc8f8b330" providerId="Windows Live" clId="Web-{0969B472-A20F-4FCD-9A2F-AB3C244F0BBC}" dt="2024-09-13T06:58:57.736" v="187"/>
      <pc:docMkLst>
        <pc:docMk/>
      </pc:docMkLst>
      <pc:sldChg chg="modSp modNotes">
        <pc:chgData name="はるか 神田" userId="4b3e4edcc8f8b330" providerId="Windows Live" clId="Web-{0969B472-A20F-4FCD-9A2F-AB3C244F0BBC}" dt="2024-09-13T06:58:57.736" v="187"/>
        <pc:sldMkLst>
          <pc:docMk/>
          <pc:sldMk cId="3269611330" sldId="272"/>
        </pc:sldMkLst>
        <pc:spChg chg="mod">
          <ac:chgData name="はるか 神田" userId="4b3e4edcc8f8b330" providerId="Windows Live" clId="Web-{0969B472-A20F-4FCD-9A2F-AB3C244F0BBC}" dt="2024-09-13T06:49:14.762" v="178" actId="1076"/>
          <ac:spMkLst>
            <pc:docMk/>
            <pc:sldMk cId="3269611330" sldId="272"/>
            <ac:spMk id="3" creationId="{F9E4DF80-2936-4EAF-FBB4-C399530B1769}"/>
          </ac:spMkLst>
        </pc:spChg>
        <pc:spChg chg="mod">
          <ac:chgData name="はるか 神田" userId="4b3e4edcc8f8b330" providerId="Windows Live" clId="Web-{0969B472-A20F-4FCD-9A2F-AB3C244F0BBC}" dt="2024-09-13T06:49:14.778" v="180" actId="1076"/>
          <ac:spMkLst>
            <pc:docMk/>
            <pc:sldMk cId="3269611330" sldId="272"/>
            <ac:spMk id="5" creationId="{89ADE20E-996E-AFCA-2DA0-EBDF44C20C55}"/>
          </ac:spMkLst>
        </pc:spChg>
        <pc:picChg chg="mod">
          <ac:chgData name="はるか 神田" userId="4b3e4edcc8f8b330" providerId="Windows Live" clId="Web-{0969B472-A20F-4FCD-9A2F-AB3C244F0BBC}" dt="2024-09-13T06:49:14.762" v="177" actId="1076"/>
          <ac:picMkLst>
            <pc:docMk/>
            <pc:sldMk cId="3269611330" sldId="272"/>
            <ac:picMk id="2" creationId="{0715A60B-42D2-4C36-F682-DF6C7E991603}"/>
          </ac:picMkLst>
        </pc:picChg>
        <pc:picChg chg="mod">
          <ac:chgData name="はるか 神田" userId="4b3e4edcc8f8b330" providerId="Windows Live" clId="Web-{0969B472-A20F-4FCD-9A2F-AB3C244F0BBC}" dt="2024-09-13T06:49:14.778" v="179" actId="1076"/>
          <ac:picMkLst>
            <pc:docMk/>
            <pc:sldMk cId="3269611330" sldId="272"/>
            <ac:picMk id="4" creationId="{ACA430CD-9D18-C805-236B-438E6D7E7510}"/>
          </ac:picMkLst>
        </pc:picChg>
      </pc:sldChg>
    </pc:docChg>
  </pc:docChgLst>
  <pc:docChgLst>
    <pc:chgData name="ゲスト ユーザー" providerId="Windows Live" clId="Web-{0DBE2718-A833-4DA0-9330-513D4BA64AA4}"/>
    <pc:docChg chg="modSld">
      <pc:chgData name="ゲスト ユーザー" userId="" providerId="Windows Live" clId="Web-{0DBE2718-A833-4DA0-9330-513D4BA64AA4}" dt="2024-09-13T04:43:25.256" v="20" actId="1076"/>
      <pc:docMkLst>
        <pc:docMk/>
      </pc:docMkLst>
      <pc:sldChg chg="modSp">
        <pc:chgData name="ゲスト ユーザー" userId="" providerId="Windows Live" clId="Web-{0DBE2718-A833-4DA0-9330-513D4BA64AA4}" dt="2024-09-13T04:43:25.256" v="20" actId="1076"/>
        <pc:sldMkLst>
          <pc:docMk/>
          <pc:sldMk cId="3269611330" sldId="272"/>
        </pc:sldMkLst>
        <pc:spChg chg="mod">
          <ac:chgData name="ゲスト ユーザー" userId="" providerId="Windows Live" clId="Web-{0DBE2718-A833-4DA0-9330-513D4BA64AA4}" dt="2024-09-13T04:42:35.317" v="3" actId="1076"/>
          <ac:spMkLst>
            <pc:docMk/>
            <pc:sldMk cId="3269611330" sldId="272"/>
            <ac:spMk id="3" creationId="{F9E4DF80-2936-4EAF-FBB4-C399530B1769}"/>
          </ac:spMkLst>
        </pc:spChg>
        <pc:spChg chg="mod">
          <ac:chgData name="ゲスト ユーザー" userId="" providerId="Windows Live" clId="Web-{0DBE2718-A833-4DA0-9330-513D4BA64AA4}" dt="2024-09-13T04:42:56.755" v="12" actId="1076"/>
          <ac:spMkLst>
            <pc:docMk/>
            <pc:sldMk cId="3269611330" sldId="272"/>
            <ac:spMk id="5" creationId="{89ADE20E-996E-AFCA-2DA0-EBDF44C20C55}"/>
          </ac:spMkLst>
        </pc:spChg>
        <pc:spChg chg="mod">
          <ac:chgData name="ゲスト ユーザー" userId="" providerId="Windows Live" clId="Web-{0DBE2718-A833-4DA0-9330-513D4BA64AA4}" dt="2024-09-13T04:43:25.256" v="20" actId="1076"/>
          <ac:spMkLst>
            <pc:docMk/>
            <pc:sldMk cId="3269611330" sldId="272"/>
            <ac:spMk id="6" creationId="{E71037E1-4D3A-26B3-00D3-CB1F31440F52}"/>
          </ac:spMkLst>
        </pc:spChg>
        <pc:spChg chg="mod">
          <ac:chgData name="ゲスト ユーザー" userId="" providerId="Windows Live" clId="Web-{0DBE2718-A833-4DA0-9330-513D4BA64AA4}" dt="2024-09-13T04:42:35.348" v="6" actId="1076"/>
          <ac:spMkLst>
            <pc:docMk/>
            <pc:sldMk cId="3269611330" sldId="272"/>
            <ac:spMk id="18" creationId="{CE5C099D-C6D3-DC4E-D555-FFBF178E94A5}"/>
          </ac:spMkLst>
        </pc:spChg>
        <pc:picChg chg="mod">
          <ac:chgData name="ゲスト ユーザー" userId="" providerId="Windows Live" clId="Web-{0DBE2718-A833-4DA0-9330-513D4BA64AA4}" dt="2024-09-13T04:42:35.317" v="2" actId="1076"/>
          <ac:picMkLst>
            <pc:docMk/>
            <pc:sldMk cId="3269611330" sldId="272"/>
            <ac:picMk id="2" creationId="{0715A60B-42D2-4C36-F682-DF6C7E991603}"/>
          </ac:picMkLst>
        </pc:picChg>
        <pc:picChg chg="mod">
          <ac:chgData name="ゲスト ユーザー" userId="" providerId="Windows Live" clId="Web-{0DBE2718-A833-4DA0-9330-513D4BA64AA4}" dt="2024-09-13T04:42:56.755" v="13" actId="1076"/>
          <ac:picMkLst>
            <pc:docMk/>
            <pc:sldMk cId="3269611330" sldId="272"/>
            <ac:picMk id="4" creationId="{ACA430CD-9D18-C805-236B-438E6D7E7510}"/>
          </ac:picMkLst>
        </pc:picChg>
      </pc:sldChg>
    </pc:docChg>
  </pc:docChgLst>
  <pc:docChgLst>
    <pc:chgData name="ゲスト ユーザー" providerId="Windows Live" clId="Web-{8BED387F-E6B8-47C0-B4F2-BB323B302B63}"/>
    <pc:docChg chg="mod delSld modSld">
      <pc:chgData name="ゲスト ユーザー" userId="" providerId="Windows Live" clId="Web-{8BED387F-E6B8-47C0-B4F2-BB323B302B63}" dt="2024-09-12T09:25:15.080" v="31"/>
      <pc:docMkLst>
        <pc:docMk/>
      </pc:docMkLst>
      <pc:sldChg chg="addSp delSp modSp mod setBg">
        <pc:chgData name="ゲスト ユーザー" userId="" providerId="Windows Live" clId="Web-{8BED387F-E6B8-47C0-B4F2-BB323B302B63}" dt="2024-09-12T09:25:15.080" v="31"/>
        <pc:sldMkLst>
          <pc:docMk/>
          <pc:sldMk cId="1625769713" sldId="271"/>
        </pc:sldMkLst>
      </pc:sldChg>
      <pc:sldChg chg="del">
        <pc:chgData name="ゲスト ユーザー" userId="" providerId="Windows Live" clId="Web-{8BED387F-E6B8-47C0-B4F2-BB323B302B63}" dt="2024-09-11T06:46:00.673" v="0"/>
        <pc:sldMkLst>
          <pc:docMk/>
          <pc:sldMk cId="2032452730" sldId="274"/>
        </pc:sldMkLst>
      </pc:sldChg>
    </pc:docChg>
  </pc:docChgLst>
  <pc:docChgLst>
    <pc:chgData name="ゲスト ユーザー" providerId="Windows Live" clId="Web-{84200B27-E14B-4FC5-9DCC-E4BAADEE927A}"/>
    <pc:docChg chg="modSld sldOrd addMainMaster delMainMaster modMainMaster">
      <pc:chgData name="ゲスト ユーザー" userId="" providerId="Windows Live" clId="Web-{84200B27-E14B-4FC5-9DCC-E4BAADEE927A}" dt="2024-10-15T09:47:18.163" v="279" actId="20577"/>
      <pc:docMkLst>
        <pc:docMk/>
      </pc:docMkLst>
      <pc:sldChg chg="modSp mod modClrScheme chgLayout">
        <pc:chgData name="ゲスト ユーザー" userId="" providerId="Windows Live" clId="Web-{84200B27-E14B-4FC5-9DCC-E4BAADEE927A}" dt="2024-10-15T09:23:41.520" v="134" actId="20577"/>
        <pc:sldMkLst>
          <pc:docMk/>
          <pc:sldMk cId="841121944" sldId="256"/>
        </pc:sldMkLst>
        <pc:spChg chg="mod ord">
          <ac:chgData name="ゲスト ユーザー" userId="" providerId="Windows Live" clId="Web-{84200B27-E14B-4FC5-9DCC-E4BAADEE927A}" dt="2024-10-15T08:38:20.503" v="1"/>
          <ac:spMkLst>
            <pc:docMk/>
            <pc:sldMk cId="841121944" sldId="256"/>
            <ac:spMk id="2" creationId="{7B5838C8-6E25-ED44-50F4-E743C9F3F719}"/>
          </ac:spMkLst>
        </pc:spChg>
        <pc:spChg chg="mod ord">
          <ac:chgData name="ゲスト ユーザー" userId="" providerId="Windows Live" clId="Web-{84200B27-E14B-4FC5-9DCC-E4BAADEE927A}" dt="2024-10-15T09:23:41.520" v="134" actId="20577"/>
          <ac:spMkLst>
            <pc:docMk/>
            <pc:sldMk cId="841121944" sldId="256"/>
            <ac:spMk id="3" creationId="{C608C57F-9A43-4942-688D-505AD726AB44}"/>
          </ac:spMkLst>
        </pc:spChg>
      </pc:sldChg>
      <pc:sldChg chg="modSp mod modClrScheme chgLayout">
        <pc:chgData name="ゲスト ユーザー" userId="" providerId="Windows Live" clId="Web-{84200B27-E14B-4FC5-9DCC-E4BAADEE927A}" dt="2024-10-15T08:45:34.768" v="16" actId="1076"/>
        <pc:sldMkLst>
          <pc:docMk/>
          <pc:sldMk cId="529410126" sldId="257"/>
        </pc:sldMkLst>
        <pc:spChg chg="mod ord">
          <ac:chgData name="ゲスト ユーザー" userId="" providerId="Windows Live" clId="Web-{84200B27-E14B-4FC5-9DCC-E4BAADEE927A}" dt="2024-10-15T08:38:20.503" v="1"/>
          <ac:spMkLst>
            <pc:docMk/>
            <pc:sldMk cId="529410126" sldId="257"/>
            <ac:spMk id="2" creationId="{E6A02E63-CCCA-0D57-33A0-DE99A0BF0158}"/>
          </ac:spMkLst>
        </pc:spChg>
        <pc:spChg chg="mod ord">
          <ac:chgData name="ゲスト ユーザー" userId="" providerId="Windows Live" clId="Web-{84200B27-E14B-4FC5-9DCC-E4BAADEE927A}" dt="2024-10-15T08:45:34.768" v="16" actId="1076"/>
          <ac:spMkLst>
            <pc:docMk/>
            <pc:sldMk cId="529410126" sldId="257"/>
            <ac:spMk id="3" creationId="{F11655B6-0994-9259-252F-53C58269DA29}"/>
          </ac:spMkLst>
        </pc:spChg>
      </pc:sldChg>
      <pc:sldChg chg="modSp mod modClrScheme chgLayout">
        <pc:chgData name="ゲスト ユーザー" userId="" providerId="Windows Live" clId="Web-{84200B27-E14B-4FC5-9DCC-E4BAADEE927A}" dt="2024-10-15T09:47:18.163" v="279" actId="20577"/>
        <pc:sldMkLst>
          <pc:docMk/>
          <pc:sldMk cId="3942855687" sldId="258"/>
        </pc:sldMkLst>
        <pc:spChg chg="mod ord">
          <ac:chgData name="ゲスト ユーザー" userId="" providerId="Windows Live" clId="Web-{84200B27-E14B-4FC5-9DCC-E4BAADEE927A}" dt="2024-10-15T08:38:20.503" v="1"/>
          <ac:spMkLst>
            <pc:docMk/>
            <pc:sldMk cId="3942855687" sldId="258"/>
            <ac:spMk id="2" creationId="{FE522C32-9A9D-5AAC-FC87-F203A0A05A66}"/>
          </ac:spMkLst>
        </pc:spChg>
        <pc:spChg chg="mod ord">
          <ac:chgData name="ゲスト ユーザー" userId="" providerId="Windows Live" clId="Web-{84200B27-E14B-4FC5-9DCC-E4BAADEE927A}" dt="2024-10-15T09:47:18.163" v="279" actId="20577"/>
          <ac:spMkLst>
            <pc:docMk/>
            <pc:sldMk cId="3942855687" sldId="258"/>
            <ac:spMk id="3" creationId="{C141AA7F-F48F-1E02-1312-F65316C0E344}"/>
          </ac:spMkLst>
        </pc:spChg>
      </pc:sldChg>
      <pc:sldChg chg="modSp mod modClrScheme chgLayout">
        <pc:chgData name="ゲスト ユーザー" userId="" providerId="Windows Live" clId="Web-{84200B27-E14B-4FC5-9DCC-E4BAADEE927A}" dt="2024-10-15T09:38:12.113" v="254" actId="1076"/>
        <pc:sldMkLst>
          <pc:docMk/>
          <pc:sldMk cId="525753440" sldId="259"/>
        </pc:sldMkLst>
        <pc:spChg chg="mod ord">
          <ac:chgData name="ゲスト ユーザー" userId="" providerId="Windows Live" clId="Web-{84200B27-E14B-4FC5-9DCC-E4BAADEE927A}" dt="2024-10-15T09:38:12.113" v="254" actId="1076"/>
          <ac:spMkLst>
            <pc:docMk/>
            <pc:sldMk cId="525753440" sldId="259"/>
            <ac:spMk id="2" creationId="{8F5F2A52-0FCA-0281-0CFB-CCE130A02C52}"/>
          </ac:spMkLst>
        </pc:spChg>
        <pc:spChg chg="mod">
          <ac:chgData name="ゲスト ユーザー" userId="" providerId="Windows Live" clId="Web-{84200B27-E14B-4FC5-9DCC-E4BAADEE927A}" dt="2024-10-15T09:24:55.507" v="143" actId="1076"/>
          <ac:spMkLst>
            <pc:docMk/>
            <pc:sldMk cId="525753440" sldId="259"/>
            <ac:spMk id="3" creationId="{CD4C7E06-47FE-0DE5-E00B-8C7AE0E39197}"/>
          </ac:spMkLst>
        </pc:spChg>
        <pc:spChg chg="mod">
          <ac:chgData name="ゲスト ユーザー" userId="" providerId="Windows Live" clId="Web-{84200B27-E14B-4FC5-9DCC-E4BAADEE927A}" dt="2024-10-15T09:24:56.867" v="144" actId="1076"/>
          <ac:spMkLst>
            <pc:docMk/>
            <pc:sldMk cId="525753440" sldId="259"/>
            <ac:spMk id="4" creationId="{623F88FD-20F1-FBCC-C5CF-B714D8036F93}"/>
          </ac:spMkLst>
        </pc:spChg>
        <pc:spChg chg="mod ord">
          <ac:chgData name="ゲスト ユーザー" userId="" providerId="Windows Live" clId="Web-{84200B27-E14B-4FC5-9DCC-E4BAADEE927A}" dt="2024-10-15T09:36:55.829" v="250" actId="20577"/>
          <ac:spMkLst>
            <pc:docMk/>
            <pc:sldMk cId="525753440" sldId="259"/>
            <ac:spMk id="8" creationId="{BB26224E-386E-34D9-6F60-836E8C1D2358}"/>
          </ac:spMkLst>
        </pc:spChg>
        <pc:picChg chg="mod">
          <ac:chgData name="ゲスト ユーザー" userId="" providerId="Windows Live" clId="Web-{84200B27-E14B-4FC5-9DCC-E4BAADEE927A}" dt="2024-10-15T09:18:38.963" v="125" actId="1076"/>
          <ac:picMkLst>
            <pc:docMk/>
            <pc:sldMk cId="525753440" sldId="259"/>
            <ac:picMk id="7" creationId="{6578EC1C-3F63-748C-DE93-6C89843BAD9C}"/>
          </ac:picMkLst>
        </pc:picChg>
      </pc:sldChg>
      <pc:sldChg chg="addSp delSp modSp mod ord modClrScheme chgLayout">
        <pc:chgData name="ゲスト ユーザー" userId="" providerId="Windows Live" clId="Web-{84200B27-E14B-4FC5-9DCC-E4BAADEE927A}" dt="2024-10-15T09:43:59.782" v="269" actId="14100"/>
        <pc:sldMkLst>
          <pc:docMk/>
          <pc:sldMk cId="785519854" sldId="265"/>
        </pc:sldMkLst>
      </pc:sldChg>
      <pc:sldChg chg="modSp mod ord modClrScheme chgLayout">
        <pc:chgData name="ゲスト ユーザー" userId="" providerId="Windows Live" clId="Web-{84200B27-E14B-4FC5-9DCC-E4BAADEE927A}" dt="2024-10-15T09:45:03.721" v="274" actId="14100"/>
        <pc:sldMkLst>
          <pc:docMk/>
          <pc:sldMk cId="2087533236" sldId="270"/>
        </pc:sldMkLst>
      </pc:sldChg>
      <pc:sldChg chg="modSp mod ord modClrScheme chgLayout">
        <pc:chgData name="ゲスト ユーザー" userId="" providerId="Windows Live" clId="Web-{84200B27-E14B-4FC5-9DCC-E4BAADEE927A}" dt="2024-10-15T09:40:21.477" v="263"/>
        <pc:sldMkLst>
          <pc:docMk/>
          <pc:sldMk cId="3269611330" sldId="272"/>
        </pc:sldMkLst>
        <pc:spChg chg="mod">
          <ac:chgData name="ゲスト ユーザー" userId="" providerId="Windows Live" clId="Web-{84200B27-E14B-4FC5-9DCC-E4BAADEE927A}" dt="2024-10-15T09:34:34.668" v="231" actId="1076"/>
          <ac:spMkLst>
            <pc:docMk/>
            <pc:sldMk cId="3269611330" sldId="272"/>
            <ac:spMk id="3" creationId="{F9E4DF80-2936-4EAF-FBB4-C399530B1769}"/>
          </ac:spMkLst>
        </pc:spChg>
        <pc:spChg chg="mod">
          <ac:chgData name="ゲスト ユーザー" userId="" providerId="Windows Live" clId="Web-{84200B27-E14B-4FC5-9DCC-E4BAADEE927A}" dt="2024-10-15T09:34:34.809" v="233" actId="1076"/>
          <ac:spMkLst>
            <pc:docMk/>
            <pc:sldMk cId="3269611330" sldId="272"/>
            <ac:spMk id="5" creationId="{89ADE20E-996E-AFCA-2DA0-EBDF44C20C55}"/>
          </ac:spMkLst>
        </pc:spChg>
        <pc:spChg chg="mod">
          <ac:chgData name="ゲスト ユーザー" userId="" providerId="Windows Live" clId="Web-{84200B27-E14B-4FC5-9DCC-E4BAADEE927A}" dt="2024-10-15T09:34:34.824" v="234" actId="1076"/>
          <ac:spMkLst>
            <pc:docMk/>
            <pc:sldMk cId="3269611330" sldId="272"/>
            <ac:spMk id="6" creationId="{E71037E1-4D3A-26B3-00D3-CB1F31440F52}"/>
          </ac:spMkLst>
        </pc:spChg>
        <pc:spChg chg="mod">
          <ac:chgData name="ゲスト ユーザー" userId="" providerId="Windows Live" clId="Web-{84200B27-E14B-4FC5-9DCC-E4BAADEE927A}" dt="2024-10-15T09:34:04.183" v="227" actId="1076"/>
          <ac:spMkLst>
            <pc:docMk/>
            <pc:sldMk cId="3269611330" sldId="272"/>
            <ac:spMk id="7" creationId="{F22E2C40-3DA8-2C61-27CF-455F54337FAA}"/>
          </ac:spMkLst>
        </pc:spChg>
        <pc:spChg chg="mod">
          <ac:chgData name="ゲスト ユーザー" userId="" providerId="Windows Live" clId="Web-{84200B27-E14B-4FC5-9DCC-E4BAADEE927A}" dt="2024-10-15T09:34:34.934" v="240" actId="1076"/>
          <ac:spMkLst>
            <pc:docMk/>
            <pc:sldMk cId="3269611330" sldId="272"/>
            <ac:spMk id="8" creationId="{68F8B061-D9EF-F47A-394E-00F77DC96663}"/>
          </ac:spMkLst>
        </pc:spChg>
        <pc:spChg chg="mod">
          <ac:chgData name="ゲスト ユーザー" userId="" providerId="Windows Live" clId="Web-{84200B27-E14B-4FC5-9DCC-E4BAADEE927A}" dt="2024-10-15T09:34:34.840" v="236" actId="1076"/>
          <ac:spMkLst>
            <pc:docMk/>
            <pc:sldMk cId="3269611330" sldId="272"/>
            <ac:spMk id="14" creationId="{6E1D5201-AAE7-EA87-622B-58486C79CB0F}"/>
          </ac:spMkLst>
        </pc:spChg>
        <pc:spChg chg="mod">
          <ac:chgData name="ゲスト ユーザー" userId="" providerId="Windows Live" clId="Web-{84200B27-E14B-4FC5-9DCC-E4BAADEE927A}" dt="2024-10-15T09:34:34.918" v="239" actId="1076"/>
          <ac:spMkLst>
            <pc:docMk/>
            <pc:sldMk cId="3269611330" sldId="272"/>
            <ac:spMk id="17" creationId="{C6903C8F-78E2-2CB0-0C21-C2E7899BFD58}"/>
          </ac:spMkLst>
        </pc:spChg>
        <pc:spChg chg="mod">
          <ac:chgData name="ゲスト ユーザー" userId="" providerId="Windows Live" clId="Web-{84200B27-E14B-4FC5-9DCC-E4BAADEE927A}" dt="2024-10-15T09:34:34.934" v="241" actId="1076"/>
          <ac:spMkLst>
            <pc:docMk/>
            <pc:sldMk cId="3269611330" sldId="272"/>
            <ac:spMk id="18" creationId="{CE5C099D-C6D3-DC4E-D555-FFBF178E94A5}"/>
          </ac:spMkLst>
        </pc:spChg>
        <pc:picChg chg="mod">
          <ac:chgData name="ゲスト ユーザー" userId="" providerId="Windows Live" clId="Web-{84200B27-E14B-4FC5-9DCC-E4BAADEE927A}" dt="2024-10-15T09:34:34.652" v="230" actId="1076"/>
          <ac:picMkLst>
            <pc:docMk/>
            <pc:sldMk cId="3269611330" sldId="272"/>
            <ac:picMk id="2" creationId="{0715A60B-42D2-4C36-F682-DF6C7E991603}"/>
          </ac:picMkLst>
        </pc:picChg>
        <pc:picChg chg="mod">
          <ac:chgData name="ゲスト ユーザー" userId="" providerId="Windows Live" clId="Web-{84200B27-E14B-4FC5-9DCC-E4BAADEE927A}" dt="2024-10-15T09:34:34.793" v="232" actId="1076"/>
          <ac:picMkLst>
            <pc:docMk/>
            <pc:sldMk cId="3269611330" sldId="272"/>
            <ac:picMk id="4" creationId="{ACA430CD-9D18-C805-236B-438E6D7E7510}"/>
          </ac:picMkLst>
        </pc:picChg>
        <pc:picChg chg="mod">
          <ac:chgData name="ゲスト ユーザー" userId="" providerId="Windows Live" clId="Web-{84200B27-E14B-4FC5-9DCC-E4BAADEE927A}" dt="2024-10-15T09:34:34.887" v="237" actId="1076"/>
          <ac:picMkLst>
            <pc:docMk/>
            <pc:sldMk cId="3269611330" sldId="272"/>
            <ac:picMk id="15" creationId="{5D8EC459-CF59-58B9-7600-ED7F6E843B9E}"/>
          </ac:picMkLst>
        </pc:picChg>
        <pc:picChg chg="mod">
          <ac:chgData name="ゲスト ユーザー" userId="" providerId="Windows Live" clId="Web-{84200B27-E14B-4FC5-9DCC-E4BAADEE927A}" dt="2024-10-15T09:39:58.695" v="260" actId="1076"/>
          <ac:picMkLst>
            <pc:docMk/>
            <pc:sldMk cId="3269611330" sldId="272"/>
            <ac:picMk id="16" creationId="{CCE5C9FF-94F7-B77F-0D8C-F4C151000AA5}"/>
          </ac:picMkLst>
        </pc:picChg>
        <pc:cxnChg chg="mod">
          <ac:chgData name="ゲスト ユーザー" userId="" providerId="Windows Live" clId="Web-{84200B27-E14B-4FC5-9DCC-E4BAADEE927A}" dt="2024-10-15T09:40:21.477" v="263"/>
          <ac:cxnSpMkLst>
            <pc:docMk/>
            <pc:sldMk cId="3269611330" sldId="272"/>
            <ac:cxnSpMk id="9" creationId="{2B049272-E017-AF03-1780-1584A7A00F06}"/>
          </ac:cxnSpMkLst>
        </pc:cxnChg>
      </pc:sldChg>
      <pc:sldChg chg="addSp delSp modSp mod modClrScheme chgLayout">
        <pc:chgData name="ゲスト ユーザー" userId="" providerId="Windows Live" clId="Web-{84200B27-E14B-4FC5-9DCC-E4BAADEE927A}" dt="2024-10-15T09:09:34.412" v="114"/>
        <pc:sldMkLst>
          <pc:docMk/>
          <pc:sldMk cId="765844725" sldId="273"/>
        </pc:sldMkLst>
      </pc:sldChg>
      <pc:sldChg chg="addSp modSp">
        <pc:chgData name="ゲスト ユーザー" userId="" providerId="Windows Live" clId="Web-{84200B27-E14B-4FC5-9DCC-E4BAADEE927A}" dt="2024-10-15T08:57:11.356" v="78" actId="1076"/>
        <pc:sldMkLst>
          <pc:docMk/>
          <pc:sldMk cId="4169710962" sldId="274"/>
        </pc:sldMkLst>
        <pc:picChg chg="mod">
          <ac:chgData name="ゲスト ユーザー" userId="" providerId="Windows Live" clId="Web-{84200B27-E14B-4FC5-9DCC-E4BAADEE927A}" dt="2024-10-15T08:57:09.824" v="77" actId="1076"/>
          <ac:picMkLst>
            <pc:docMk/>
            <pc:sldMk cId="4169710962" sldId="274"/>
            <ac:picMk id="4" creationId="{6BCC8BB4-47E6-463B-D49A-E573C6F123E0}"/>
          </ac:picMkLst>
        </pc:picChg>
        <pc:picChg chg="mod">
          <ac:chgData name="ゲスト ユーザー" userId="" providerId="Windows Live" clId="Web-{84200B27-E14B-4FC5-9DCC-E4BAADEE927A}" dt="2024-10-15T08:57:11.356" v="78" actId="1076"/>
          <ac:picMkLst>
            <pc:docMk/>
            <pc:sldMk cId="4169710962" sldId="274"/>
            <ac:picMk id="10" creationId="{F97B9C87-8022-F797-0C16-B1F3BD7856ED}"/>
          </ac:picMkLst>
        </pc:picChg>
      </pc:sldChg>
      <pc:sldChg chg="modSp">
        <pc:chgData name="ゲスト ユーザー" userId="" providerId="Windows Live" clId="Web-{84200B27-E14B-4FC5-9DCC-E4BAADEE927A}" dt="2024-10-15T09:09:04.521" v="111" actId="1076"/>
        <pc:sldMkLst>
          <pc:docMk/>
          <pc:sldMk cId="584177169" sldId="275"/>
        </pc:sldMkLst>
        <pc:picChg chg="mod">
          <ac:chgData name="ゲスト ユーザー" userId="" providerId="Windows Live" clId="Web-{84200B27-E14B-4FC5-9DCC-E4BAADEE927A}" dt="2024-10-15T09:09:04.521" v="111" actId="1076"/>
          <ac:picMkLst>
            <pc:docMk/>
            <pc:sldMk cId="584177169" sldId="275"/>
            <ac:picMk id="2" creationId="{532D5F6E-EAEC-EB9D-C799-D2A076FC11F3}"/>
          </ac:picMkLst>
        </pc:picChg>
      </pc:sldChg>
      <pc:sldMasterChg chg="add del addSldLayout delSldLayout">
        <pc:chgData name="ゲスト ユーザー" userId="" providerId="Windows Live" clId="Web-{84200B27-E14B-4FC5-9DCC-E4BAADEE927A}" dt="2024-10-15T08:38:20.503" v="1"/>
        <pc:sldMasterMkLst>
          <pc:docMk/>
          <pc:sldMasterMk cId="1704682311" sldId="2147483694"/>
        </pc:sldMasterMkLst>
        <pc:sldLayoutChg chg="add del">
          <pc:chgData name="ゲスト ユーザー" userId="" providerId="Windows Live" clId="Web-{84200B27-E14B-4FC5-9DCC-E4BAADEE927A}" dt="2024-10-15T08:38:20.503" v="1"/>
          <pc:sldLayoutMkLst>
            <pc:docMk/>
            <pc:sldMasterMk cId="1704682311" sldId="2147483694"/>
            <pc:sldLayoutMk cId="4211716737" sldId="2147483695"/>
          </pc:sldLayoutMkLst>
        </pc:sldLayoutChg>
        <pc:sldLayoutChg chg="add del">
          <pc:chgData name="ゲスト ユーザー" userId="" providerId="Windows Live" clId="Web-{84200B27-E14B-4FC5-9DCC-E4BAADEE927A}" dt="2024-10-15T08:38:20.503" v="1"/>
          <pc:sldLayoutMkLst>
            <pc:docMk/>
            <pc:sldMasterMk cId="1704682311" sldId="2147483694"/>
            <pc:sldLayoutMk cId="2575840211" sldId="2147483696"/>
          </pc:sldLayoutMkLst>
        </pc:sldLayoutChg>
        <pc:sldLayoutChg chg="add del">
          <pc:chgData name="ゲスト ユーザー" userId="" providerId="Windows Live" clId="Web-{84200B27-E14B-4FC5-9DCC-E4BAADEE927A}" dt="2024-10-15T08:38:20.503" v="1"/>
          <pc:sldLayoutMkLst>
            <pc:docMk/>
            <pc:sldMasterMk cId="1704682311" sldId="2147483694"/>
            <pc:sldLayoutMk cId="3859841180" sldId="2147483697"/>
          </pc:sldLayoutMkLst>
        </pc:sldLayoutChg>
        <pc:sldLayoutChg chg="add del">
          <pc:chgData name="ゲスト ユーザー" userId="" providerId="Windows Live" clId="Web-{84200B27-E14B-4FC5-9DCC-E4BAADEE927A}" dt="2024-10-15T08:38:20.503" v="1"/>
          <pc:sldLayoutMkLst>
            <pc:docMk/>
            <pc:sldMasterMk cId="1704682311" sldId="2147483694"/>
            <pc:sldLayoutMk cId="3850467579" sldId="2147483698"/>
          </pc:sldLayoutMkLst>
        </pc:sldLayoutChg>
        <pc:sldLayoutChg chg="add del">
          <pc:chgData name="ゲスト ユーザー" userId="" providerId="Windows Live" clId="Web-{84200B27-E14B-4FC5-9DCC-E4BAADEE927A}" dt="2024-10-15T08:38:20.503" v="1"/>
          <pc:sldLayoutMkLst>
            <pc:docMk/>
            <pc:sldMasterMk cId="1704682311" sldId="2147483694"/>
            <pc:sldLayoutMk cId="4009419482" sldId="2147483699"/>
          </pc:sldLayoutMkLst>
        </pc:sldLayoutChg>
        <pc:sldLayoutChg chg="add del">
          <pc:chgData name="ゲスト ユーザー" userId="" providerId="Windows Live" clId="Web-{84200B27-E14B-4FC5-9DCC-E4BAADEE927A}" dt="2024-10-15T08:38:20.503" v="1"/>
          <pc:sldLayoutMkLst>
            <pc:docMk/>
            <pc:sldMasterMk cId="1704682311" sldId="2147483694"/>
            <pc:sldLayoutMk cId="439873004" sldId="2147483700"/>
          </pc:sldLayoutMkLst>
        </pc:sldLayoutChg>
        <pc:sldLayoutChg chg="add del">
          <pc:chgData name="ゲスト ユーザー" userId="" providerId="Windows Live" clId="Web-{84200B27-E14B-4FC5-9DCC-E4BAADEE927A}" dt="2024-10-15T08:38:20.503" v="1"/>
          <pc:sldLayoutMkLst>
            <pc:docMk/>
            <pc:sldMasterMk cId="1704682311" sldId="2147483694"/>
            <pc:sldLayoutMk cId="1861399475" sldId="2147483701"/>
          </pc:sldLayoutMkLst>
        </pc:sldLayoutChg>
        <pc:sldLayoutChg chg="add del">
          <pc:chgData name="ゲスト ユーザー" userId="" providerId="Windows Live" clId="Web-{84200B27-E14B-4FC5-9DCC-E4BAADEE927A}" dt="2024-10-15T08:38:20.503" v="1"/>
          <pc:sldLayoutMkLst>
            <pc:docMk/>
            <pc:sldMasterMk cId="1704682311" sldId="2147483694"/>
            <pc:sldLayoutMk cId="142422582" sldId="2147483702"/>
          </pc:sldLayoutMkLst>
        </pc:sldLayoutChg>
        <pc:sldLayoutChg chg="add del">
          <pc:chgData name="ゲスト ユーザー" userId="" providerId="Windows Live" clId="Web-{84200B27-E14B-4FC5-9DCC-E4BAADEE927A}" dt="2024-10-15T08:38:20.503" v="1"/>
          <pc:sldLayoutMkLst>
            <pc:docMk/>
            <pc:sldMasterMk cId="1704682311" sldId="2147483694"/>
            <pc:sldLayoutMk cId="3266107182" sldId="2147483703"/>
          </pc:sldLayoutMkLst>
        </pc:sldLayoutChg>
        <pc:sldLayoutChg chg="add del">
          <pc:chgData name="ゲスト ユーザー" userId="" providerId="Windows Live" clId="Web-{84200B27-E14B-4FC5-9DCC-E4BAADEE927A}" dt="2024-10-15T08:38:20.503" v="1"/>
          <pc:sldLayoutMkLst>
            <pc:docMk/>
            <pc:sldMasterMk cId="1704682311" sldId="2147483694"/>
            <pc:sldLayoutMk cId="2931665613" sldId="2147483704"/>
          </pc:sldLayoutMkLst>
        </pc:sldLayoutChg>
        <pc:sldLayoutChg chg="add del">
          <pc:chgData name="ゲスト ユーザー" userId="" providerId="Windows Live" clId="Web-{84200B27-E14B-4FC5-9DCC-E4BAADEE927A}" dt="2024-10-15T08:38:20.503" v="1"/>
          <pc:sldLayoutMkLst>
            <pc:docMk/>
            <pc:sldMasterMk cId="1704682311" sldId="2147483694"/>
            <pc:sldLayoutMk cId="2286482854" sldId="2147483705"/>
          </pc:sldLayoutMkLst>
        </pc:sldLayoutChg>
        <pc:sldLayoutChg chg="add del">
          <pc:chgData name="ゲスト ユーザー" userId="" providerId="Windows Live" clId="Web-{84200B27-E14B-4FC5-9DCC-E4BAADEE927A}" dt="2024-10-15T08:38:20.503" v="1"/>
          <pc:sldLayoutMkLst>
            <pc:docMk/>
            <pc:sldMasterMk cId="1704682311" sldId="2147483694"/>
            <pc:sldLayoutMk cId="1896816422" sldId="2147483706"/>
          </pc:sldLayoutMkLst>
        </pc:sldLayoutChg>
        <pc:sldLayoutChg chg="add del">
          <pc:chgData name="ゲスト ユーザー" userId="" providerId="Windows Live" clId="Web-{84200B27-E14B-4FC5-9DCC-E4BAADEE927A}" dt="2024-10-15T08:38:20.503" v="1"/>
          <pc:sldLayoutMkLst>
            <pc:docMk/>
            <pc:sldMasterMk cId="1704682311" sldId="2147483694"/>
            <pc:sldLayoutMk cId="1869266941" sldId="2147483707"/>
          </pc:sldLayoutMkLst>
        </pc:sldLayoutChg>
        <pc:sldLayoutChg chg="add del">
          <pc:chgData name="ゲスト ユーザー" userId="" providerId="Windows Live" clId="Web-{84200B27-E14B-4FC5-9DCC-E4BAADEE927A}" dt="2024-10-15T08:38:20.503" v="1"/>
          <pc:sldLayoutMkLst>
            <pc:docMk/>
            <pc:sldMasterMk cId="1704682311" sldId="2147483694"/>
            <pc:sldLayoutMk cId="1139275034" sldId="2147483708"/>
          </pc:sldLayoutMkLst>
        </pc:sldLayoutChg>
        <pc:sldLayoutChg chg="add del">
          <pc:chgData name="ゲスト ユーザー" userId="" providerId="Windows Live" clId="Web-{84200B27-E14B-4FC5-9DCC-E4BAADEE927A}" dt="2024-10-15T08:38:20.503" v="1"/>
          <pc:sldLayoutMkLst>
            <pc:docMk/>
            <pc:sldMasterMk cId="1704682311" sldId="2147483694"/>
            <pc:sldLayoutMk cId="746150274" sldId="2147483709"/>
          </pc:sldLayoutMkLst>
        </pc:sldLayoutChg>
        <pc:sldLayoutChg chg="add del">
          <pc:chgData name="ゲスト ユーザー" userId="" providerId="Windows Live" clId="Web-{84200B27-E14B-4FC5-9DCC-E4BAADEE927A}" dt="2024-10-15T08:38:20.503" v="1"/>
          <pc:sldLayoutMkLst>
            <pc:docMk/>
            <pc:sldMasterMk cId="1704682311" sldId="2147483694"/>
            <pc:sldLayoutMk cId="146748072" sldId="2147483710"/>
          </pc:sldLayoutMkLst>
        </pc:sldLayoutChg>
      </pc:sldMasterChg>
      <pc:sldMasterChg chg="add del modTransition addSldLayout delSldLayout modSldLayout">
        <pc:chgData name="ゲスト ユーザー" userId="" providerId="Windows Live" clId="Web-{84200B27-E14B-4FC5-9DCC-E4BAADEE927A}" dt="2024-10-15T08:38:20.503" v="1"/>
        <pc:sldMasterMkLst>
          <pc:docMk/>
          <pc:sldMasterMk cId="2518836104" sldId="2147483711"/>
        </pc:sldMasterMkLst>
        <pc:sldLayoutChg chg="add del mod replId">
          <pc:chgData name="ゲスト ユーザー" userId="" providerId="Windows Live" clId="Web-{84200B27-E14B-4FC5-9DCC-E4BAADEE927A}" dt="2024-10-15T08:38:20.503" v="1"/>
          <pc:sldLayoutMkLst>
            <pc:docMk/>
            <pc:sldMasterMk cId="2518836104" sldId="2147483711"/>
            <pc:sldLayoutMk cId="2889280187" sldId="2147483712"/>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1437808432" sldId="2147483713"/>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1023704431" sldId="2147483714"/>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1570896494" sldId="2147483715"/>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370104388" sldId="2147483716"/>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652352524" sldId="2147483717"/>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4121469835" sldId="2147483718"/>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499688979" sldId="2147483719"/>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3310074122" sldId="2147483720"/>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4167231568" sldId="2147483721"/>
          </pc:sldLayoutMkLst>
        </pc:sldLayoutChg>
        <pc:sldLayoutChg chg="add del mod replId">
          <pc:chgData name="ゲスト ユーザー" userId="" providerId="Windows Live" clId="Web-{84200B27-E14B-4FC5-9DCC-E4BAADEE927A}" dt="2024-10-15T08:38:20.503" v="1"/>
          <pc:sldLayoutMkLst>
            <pc:docMk/>
            <pc:sldMasterMk cId="2518836104" sldId="2147483711"/>
            <pc:sldLayoutMk cId="3852830913" sldId="2147483722"/>
          </pc:sldLayoutMkLst>
        </pc:sldLayoutChg>
      </pc:sldMasterChg>
    </pc:docChg>
  </pc:docChgLst>
  <pc:docChgLst>
    <pc:chgData name="ゲスト ユーザー" providerId="Windows Live" clId="Web-{2908BEA9-5749-4C85-9513-B962FEA976CB}"/>
    <pc:docChg chg="addSld delSld modSld">
      <pc:chgData name="ゲスト ユーザー" userId="" providerId="Windows Live" clId="Web-{2908BEA9-5749-4C85-9513-B962FEA976CB}" dt="2024-10-22T08:14:15.583" v="262" actId="1076"/>
      <pc:docMkLst>
        <pc:docMk/>
      </pc:docMkLst>
      <pc:sldChg chg="modSp modNotes">
        <pc:chgData name="ゲスト ユーザー" userId="" providerId="Windows Live" clId="Web-{2908BEA9-5749-4C85-9513-B962FEA976CB}" dt="2024-10-22T08:14:03.067" v="260" actId="20577"/>
        <pc:sldMkLst>
          <pc:docMk/>
          <pc:sldMk cId="841121944" sldId="256"/>
        </pc:sldMkLst>
        <pc:spChg chg="mod">
          <ac:chgData name="ゲスト ユーザー" userId="" providerId="Windows Live" clId="Web-{2908BEA9-5749-4C85-9513-B962FEA976CB}" dt="2024-10-22T08:14:03.067" v="260" actId="20577"/>
          <ac:spMkLst>
            <pc:docMk/>
            <pc:sldMk cId="841121944" sldId="256"/>
            <ac:spMk id="3" creationId="{C608C57F-9A43-4942-688D-505AD726AB44}"/>
          </ac:spMkLst>
        </pc:spChg>
      </pc:sldChg>
      <pc:sldChg chg="modSp">
        <pc:chgData name="ゲスト ユーザー" userId="" providerId="Windows Live" clId="Web-{2908BEA9-5749-4C85-9513-B962FEA976CB}" dt="2024-10-22T08:14:15.583" v="262" actId="1076"/>
        <pc:sldMkLst>
          <pc:docMk/>
          <pc:sldMk cId="3942855687" sldId="258"/>
        </pc:sldMkLst>
        <pc:spChg chg="mod">
          <ac:chgData name="ゲスト ユーザー" userId="" providerId="Windows Live" clId="Web-{2908BEA9-5749-4C85-9513-B962FEA976CB}" dt="2024-10-22T08:14:15.583" v="262" actId="1076"/>
          <ac:spMkLst>
            <pc:docMk/>
            <pc:sldMk cId="3942855687" sldId="258"/>
            <ac:spMk id="10" creationId="{9C1AA7EB-A76B-5EC2-4CF9-B9A59FBE47D1}"/>
          </ac:spMkLst>
        </pc:spChg>
        <pc:spChg chg="mod">
          <ac:chgData name="ゲスト ユーザー" userId="" providerId="Windows Live" clId="Web-{2908BEA9-5749-4C85-9513-B962FEA976CB}" dt="2024-10-22T08:14:12.302" v="261" actId="1076"/>
          <ac:spMkLst>
            <pc:docMk/>
            <pc:sldMk cId="3942855687" sldId="258"/>
            <ac:spMk id="15" creationId="{EC28B9CF-C28C-E598-6A3C-983825FD54F5}"/>
          </ac:spMkLst>
        </pc:spChg>
      </pc:sldChg>
      <pc:sldChg chg="modNotes">
        <pc:chgData name="ゲスト ユーザー" userId="" providerId="Windows Live" clId="Web-{2908BEA9-5749-4C85-9513-B962FEA976CB}" dt="2024-10-22T07:30:56.425" v="258"/>
        <pc:sldMkLst>
          <pc:docMk/>
          <pc:sldMk cId="584177169" sldId="275"/>
        </pc:sldMkLst>
      </pc:sldChg>
      <pc:sldChg chg="modNotes">
        <pc:chgData name="ゲスト ユーザー" userId="" providerId="Windows Live" clId="Web-{2908BEA9-5749-4C85-9513-B962FEA976CB}" dt="2024-10-22T07:02:01.828" v="247"/>
        <pc:sldMkLst>
          <pc:docMk/>
          <pc:sldMk cId="1870487903" sldId="279"/>
        </pc:sldMkLst>
      </pc:sldChg>
      <pc:sldChg chg="modNotes">
        <pc:chgData name="ゲスト ユーザー" userId="" providerId="Windows Live" clId="Web-{2908BEA9-5749-4C85-9513-B962FEA976CB}" dt="2024-10-22T07:02:55.363" v="253"/>
        <pc:sldMkLst>
          <pc:docMk/>
          <pc:sldMk cId="3725291953" sldId="280"/>
        </pc:sldMkLst>
      </pc:sldChg>
      <pc:sldChg chg="modNotes">
        <pc:chgData name="ゲスト ユーザー" userId="" providerId="Windows Live" clId="Web-{2908BEA9-5749-4C85-9513-B962FEA976CB}" dt="2024-10-22T06:47:12.057" v="185"/>
        <pc:sldMkLst>
          <pc:docMk/>
          <pc:sldMk cId="3002949497" sldId="283"/>
        </pc:sldMkLst>
      </pc:sldChg>
      <pc:sldChg chg="new del">
        <pc:chgData name="ゲスト ユーザー" userId="" providerId="Windows Live" clId="Web-{2908BEA9-5749-4C85-9513-B962FEA976CB}" dt="2024-10-22T06:28:17.534" v="79"/>
        <pc:sldMkLst>
          <pc:docMk/>
          <pc:sldMk cId="584420973" sldId="284"/>
        </pc:sldMkLst>
      </pc:sldChg>
      <pc:sldChg chg="new del">
        <pc:chgData name="ゲスト ユーザー" userId="" providerId="Windows Live" clId="Web-{2908BEA9-5749-4C85-9513-B962FEA976CB}" dt="2024-10-22T06:28:14.737" v="78"/>
        <pc:sldMkLst>
          <pc:docMk/>
          <pc:sldMk cId="703688575" sldId="285"/>
        </pc:sldMkLst>
      </pc:sldChg>
    </pc:docChg>
  </pc:docChgLst>
  <pc:docChgLst>
    <pc:chgData name="ゲスト ユーザー" providerId="Windows Live" clId="Web-{C627C509-808E-4CC7-B047-ABBDE3F99FC3}"/>
    <pc:docChg chg="addSld modSld">
      <pc:chgData name="ゲスト ユーザー" userId="" providerId="Windows Live" clId="Web-{C627C509-808E-4CC7-B047-ABBDE3F99FC3}" dt="2024-10-18T07:01:57.432" v="628" actId="20577"/>
      <pc:docMkLst>
        <pc:docMk/>
      </pc:docMkLst>
      <pc:sldChg chg="addSp delSp modSp">
        <pc:chgData name="ゲスト ユーザー" userId="" providerId="Windows Live" clId="Web-{C627C509-808E-4CC7-B047-ABBDE3F99FC3}" dt="2024-10-18T01:10:52.326" v="71" actId="1076"/>
        <pc:sldMkLst>
          <pc:docMk/>
          <pc:sldMk cId="3942855687" sldId="258"/>
        </pc:sldMkLst>
        <pc:spChg chg="mod">
          <ac:chgData name="ゲスト ユーザー" userId="" providerId="Windows Live" clId="Web-{C627C509-808E-4CC7-B047-ABBDE3F99FC3}" dt="2024-10-18T01:09:17.120" v="47" actId="14100"/>
          <ac:spMkLst>
            <pc:docMk/>
            <pc:sldMk cId="3942855687" sldId="258"/>
            <ac:spMk id="3" creationId="{C141AA7F-F48F-1E02-1312-F65316C0E344}"/>
          </ac:spMkLst>
        </pc:spChg>
        <pc:spChg chg="add mod">
          <ac:chgData name="ゲスト ユーザー" userId="" providerId="Windows Live" clId="Web-{C627C509-808E-4CC7-B047-ABBDE3F99FC3}" dt="2024-10-18T01:10:52.326" v="71" actId="1076"/>
          <ac:spMkLst>
            <pc:docMk/>
            <pc:sldMk cId="3942855687" sldId="258"/>
            <ac:spMk id="4" creationId="{54A0551E-5801-9B62-4139-DAFAF4E5698C}"/>
          </ac:spMkLst>
        </pc:spChg>
        <pc:spChg chg="mod">
          <ac:chgData name="ゲスト ユーザー" userId="" providerId="Windows Live" clId="Web-{C627C509-808E-4CC7-B047-ABBDE3F99FC3}" dt="2024-10-18T01:09:27.808" v="50" actId="14100"/>
          <ac:spMkLst>
            <pc:docMk/>
            <pc:sldMk cId="3942855687" sldId="258"/>
            <ac:spMk id="5" creationId="{BBA3A339-10B4-628E-CA4B-ACDC373CDE3C}"/>
          </ac:spMkLst>
        </pc:spChg>
        <pc:spChg chg="mod">
          <ac:chgData name="ゲスト ユーザー" userId="" providerId="Windows Live" clId="Web-{C627C509-808E-4CC7-B047-ABBDE3F99FC3}" dt="2024-10-18T01:09:34.043" v="51" actId="1076"/>
          <ac:spMkLst>
            <pc:docMk/>
            <pc:sldMk cId="3942855687" sldId="258"/>
            <ac:spMk id="10" creationId="{9C1AA7EB-A76B-5EC2-4CF9-B9A59FBE47D1}"/>
          </ac:spMkLst>
        </pc:spChg>
        <pc:spChg chg="mod">
          <ac:chgData name="ゲスト ユーザー" userId="" providerId="Windows Live" clId="Web-{C627C509-808E-4CC7-B047-ABBDE3F99FC3}" dt="2024-10-18T01:10:52.295" v="69" actId="1076"/>
          <ac:spMkLst>
            <pc:docMk/>
            <pc:sldMk cId="3942855687" sldId="258"/>
            <ac:spMk id="11" creationId="{86CDD332-B37E-334D-1015-F16FE377C09E}"/>
          </ac:spMkLst>
        </pc:spChg>
        <pc:spChg chg="mod">
          <ac:chgData name="ゲスト ユーザー" userId="" providerId="Windows Live" clId="Web-{C627C509-808E-4CC7-B047-ABBDE3F99FC3}" dt="2024-10-18T01:10:52.311" v="70" actId="1076"/>
          <ac:spMkLst>
            <pc:docMk/>
            <pc:sldMk cId="3942855687" sldId="258"/>
            <ac:spMk id="12" creationId="{F75DF46B-616B-9434-A0EA-A24B4819BEBE}"/>
          </ac:spMkLst>
        </pc:spChg>
        <pc:spChg chg="mod">
          <ac:chgData name="ゲスト ユーザー" userId="" providerId="Windows Live" clId="Web-{C627C509-808E-4CC7-B047-ABBDE3F99FC3}" dt="2024-10-18T01:09:34.074" v="53" actId="1076"/>
          <ac:spMkLst>
            <pc:docMk/>
            <pc:sldMk cId="3942855687" sldId="258"/>
            <ac:spMk id="15" creationId="{EC28B9CF-C28C-E598-6A3C-983825FD54F5}"/>
          </ac:spMkLst>
        </pc:spChg>
      </pc:sldChg>
      <pc:sldChg chg="addSp delSp modSp">
        <pc:chgData name="ゲスト ユーザー" userId="" providerId="Windows Live" clId="Web-{C627C509-808E-4CC7-B047-ABBDE3F99FC3}" dt="2024-10-18T06:30:08.293" v="476" actId="20577"/>
        <pc:sldMkLst>
          <pc:docMk/>
          <pc:sldMk cId="525753440" sldId="259"/>
        </pc:sldMkLst>
        <pc:spChg chg="mod">
          <ac:chgData name="ゲスト ユーザー" userId="" providerId="Windows Live" clId="Web-{C627C509-808E-4CC7-B047-ABBDE3F99FC3}" dt="2024-10-18T06:12:12.228" v="91" actId="20577"/>
          <ac:spMkLst>
            <pc:docMk/>
            <pc:sldMk cId="525753440" sldId="259"/>
            <ac:spMk id="2" creationId="{8F5F2A52-0FCA-0281-0CFB-CCE130A02C52}"/>
          </ac:spMkLst>
        </pc:spChg>
        <pc:spChg chg="mod">
          <ac:chgData name="ゲスト ユーザー" userId="" providerId="Windows Live" clId="Web-{C627C509-808E-4CC7-B047-ABBDE3F99FC3}" dt="2024-10-18T06:23:51.063" v="334" actId="14100"/>
          <ac:spMkLst>
            <pc:docMk/>
            <pc:sldMk cId="525753440" sldId="259"/>
            <ac:spMk id="3" creationId="{CD4C7E06-47FE-0DE5-E00B-8C7AE0E39197}"/>
          </ac:spMkLst>
        </pc:spChg>
        <pc:spChg chg="mod">
          <ac:chgData name="ゲスト ユーザー" userId="" providerId="Windows Live" clId="Web-{C627C509-808E-4CC7-B047-ABBDE3F99FC3}" dt="2024-10-18T06:23:39.109" v="332" actId="20577"/>
          <ac:spMkLst>
            <pc:docMk/>
            <pc:sldMk cId="525753440" sldId="259"/>
            <ac:spMk id="4" creationId="{623F88FD-20F1-FBCC-C5CF-B714D8036F93}"/>
          </ac:spMkLst>
        </pc:spChg>
        <pc:spChg chg="add mod">
          <ac:chgData name="ゲスト ユーザー" userId="" providerId="Windows Live" clId="Web-{C627C509-808E-4CC7-B047-ABBDE3F99FC3}" dt="2024-10-18T06:21:18.589" v="290" actId="1076"/>
          <ac:spMkLst>
            <pc:docMk/>
            <pc:sldMk cId="525753440" sldId="259"/>
            <ac:spMk id="6" creationId="{325405E6-A2E6-1A28-5AEB-6E2602221376}"/>
          </ac:spMkLst>
        </pc:spChg>
        <pc:spChg chg="mod">
          <ac:chgData name="ゲスト ユーザー" userId="" providerId="Windows Live" clId="Web-{C627C509-808E-4CC7-B047-ABBDE3F99FC3}" dt="2024-10-18T06:30:08.293" v="476" actId="20577"/>
          <ac:spMkLst>
            <pc:docMk/>
            <pc:sldMk cId="525753440" sldId="259"/>
            <ac:spMk id="8" creationId="{BB26224E-386E-34D9-6F60-836E8C1D2358}"/>
          </ac:spMkLst>
        </pc:spChg>
        <pc:spChg chg="add mod">
          <ac:chgData name="ゲスト ユーザー" userId="" providerId="Windows Live" clId="Web-{C627C509-808E-4CC7-B047-ABBDE3F99FC3}" dt="2024-10-18T06:21:24.183" v="297" actId="1076"/>
          <ac:spMkLst>
            <pc:docMk/>
            <pc:sldMk cId="525753440" sldId="259"/>
            <ac:spMk id="9" creationId="{262ABEA8-5586-5509-912A-FC37BCDACFD4}"/>
          </ac:spMkLst>
        </pc:spChg>
        <pc:spChg chg="add mod">
          <ac:chgData name="ゲスト ユーザー" userId="" providerId="Windows Live" clId="Web-{C627C509-808E-4CC7-B047-ABBDE3F99FC3}" dt="2024-10-18T06:21:35.418" v="301" actId="1076"/>
          <ac:spMkLst>
            <pc:docMk/>
            <pc:sldMk cId="525753440" sldId="259"/>
            <ac:spMk id="10" creationId="{BEBC57A2-3BA7-CFE3-771D-878F8000265D}"/>
          </ac:spMkLst>
        </pc:spChg>
        <pc:spChg chg="add mod">
          <ac:chgData name="ゲスト ユーザー" userId="" providerId="Windows Live" clId="Web-{C627C509-808E-4CC7-B047-ABBDE3F99FC3}" dt="2024-10-18T06:21:18.636" v="293" actId="1076"/>
          <ac:spMkLst>
            <pc:docMk/>
            <pc:sldMk cId="525753440" sldId="259"/>
            <ac:spMk id="13" creationId="{059919C8-DB85-18E4-4EBC-9772D4141ACA}"/>
          </ac:spMkLst>
        </pc:spChg>
        <pc:spChg chg="add mod">
          <ac:chgData name="ゲスト ユーザー" userId="" providerId="Windows Live" clId="Web-{C627C509-808E-4CC7-B047-ABBDE3F99FC3}" dt="2024-10-18T06:21:24.214" v="299" actId="1076"/>
          <ac:spMkLst>
            <pc:docMk/>
            <pc:sldMk cId="525753440" sldId="259"/>
            <ac:spMk id="14" creationId="{8544C044-7FF7-D3A3-C395-66A522AE5C99}"/>
          </ac:spMkLst>
        </pc:spChg>
        <pc:picChg chg="mod">
          <ac:chgData name="ゲスト ユーザー" userId="" providerId="Windows Live" clId="Web-{C627C509-808E-4CC7-B047-ABBDE3F99FC3}" dt="2024-10-18T06:21:52.434" v="305" actId="14100"/>
          <ac:picMkLst>
            <pc:docMk/>
            <pc:sldMk cId="525753440" sldId="259"/>
            <ac:picMk id="5" creationId="{14C51F5D-00FA-FF36-1E01-0CC466C03EAF}"/>
          </ac:picMkLst>
        </pc:picChg>
        <pc:picChg chg="mod">
          <ac:chgData name="ゲスト ユーザー" userId="" providerId="Windows Live" clId="Web-{C627C509-808E-4CC7-B047-ABBDE3F99FC3}" dt="2024-10-18T06:12:26.260" v="93" actId="1076"/>
          <ac:picMkLst>
            <pc:docMk/>
            <pc:sldMk cId="525753440" sldId="259"/>
            <ac:picMk id="7" creationId="{6578EC1C-3F63-748C-DE93-6C89843BAD9C}"/>
          </ac:picMkLst>
        </pc:picChg>
      </pc:sldChg>
      <pc:sldChg chg="modSp">
        <pc:chgData name="ゲスト ユーザー" userId="" providerId="Windows Live" clId="Web-{C627C509-808E-4CC7-B047-ABBDE3F99FC3}" dt="2024-10-18T07:01:57.432" v="628" actId="20577"/>
        <pc:sldMkLst>
          <pc:docMk/>
          <pc:sldMk cId="3269611330" sldId="272"/>
        </pc:sldMkLst>
        <pc:spChg chg="mod">
          <ac:chgData name="ゲスト ユーザー" userId="" providerId="Windows Live" clId="Web-{C627C509-808E-4CC7-B047-ABBDE3F99FC3}" dt="2024-10-18T07:01:57.432" v="628" actId="20577"/>
          <ac:spMkLst>
            <pc:docMk/>
            <pc:sldMk cId="3269611330" sldId="272"/>
            <ac:spMk id="20" creationId="{76931F49-0D8A-A1EC-5CB1-47C739E38C89}"/>
          </ac:spMkLst>
        </pc:spChg>
        <pc:spChg chg="mod">
          <ac:chgData name="ゲスト ユーザー" userId="" providerId="Windows Live" clId="Web-{C627C509-808E-4CC7-B047-ABBDE3F99FC3}" dt="2024-10-18T01:12:40.549" v="72" actId="1076"/>
          <ac:spMkLst>
            <pc:docMk/>
            <pc:sldMk cId="3269611330" sldId="272"/>
            <ac:spMk id="26" creationId="{BBB12A83-8FCB-BF4C-2113-B1C93394B9EB}"/>
          </ac:spMkLst>
        </pc:spChg>
      </pc:sldChg>
      <pc:sldChg chg="modSp modNotes">
        <pc:chgData name="ゲスト ユーザー" userId="" providerId="Windows Live" clId="Web-{C627C509-808E-4CC7-B047-ABBDE3F99FC3}" dt="2024-10-18T06:28:27.634" v="466" actId="20577"/>
        <pc:sldMkLst>
          <pc:docMk/>
          <pc:sldMk cId="562675430" sldId="276"/>
        </pc:sldMkLst>
        <pc:spChg chg="mod">
          <ac:chgData name="ゲスト ユーザー" userId="" providerId="Windows Live" clId="Web-{C627C509-808E-4CC7-B047-ABBDE3F99FC3}" dt="2024-10-18T06:28:27.634" v="466" actId="20577"/>
          <ac:spMkLst>
            <pc:docMk/>
            <pc:sldMk cId="562675430" sldId="276"/>
            <ac:spMk id="3" creationId="{8752316D-0859-6FEB-8C46-C29A5FE8C276}"/>
          </ac:spMkLst>
        </pc:spChg>
      </pc:sldChg>
      <pc:sldChg chg="modSp">
        <pc:chgData name="ゲスト ユーザー" userId="" providerId="Windows Live" clId="Web-{C627C509-808E-4CC7-B047-ABBDE3F99FC3}" dt="2024-10-18T06:08:11.111" v="81" actId="1076"/>
        <pc:sldMkLst>
          <pc:docMk/>
          <pc:sldMk cId="3749724493" sldId="278"/>
        </pc:sldMkLst>
        <pc:spChg chg="mod">
          <ac:chgData name="ゲスト ユーザー" userId="" providerId="Windows Live" clId="Web-{C627C509-808E-4CC7-B047-ABBDE3F99FC3}" dt="2024-10-18T06:08:11.111" v="81" actId="1076"/>
          <ac:spMkLst>
            <pc:docMk/>
            <pc:sldMk cId="3749724493" sldId="278"/>
            <ac:spMk id="15" creationId="{EBF06EE0-9338-680E-9EF9-028F11379012}"/>
          </ac:spMkLst>
        </pc:spChg>
      </pc:sldChg>
      <pc:sldChg chg="modSp">
        <pc:chgData name="ゲスト ユーザー" userId="" providerId="Windows Live" clId="Web-{C627C509-808E-4CC7-B047-ABBDE3F99FC3}" dt="2024-10-18T06:58:09.456" v="588" actId="20577"/>
        <pc:sldMkLst>
          <pc:docMk/>
          <pc:sldMk cId="1870487903" sldId="279"/>
        </pc:sldMkLst>
        <pc:spChg chg="mod">
          <ac:chgData name="ゲスト ユーザー" userId="" providerId="Windows Live" clId="Web-{C627C509-808E-4CC7-B047-ABBDE3F99FC3}" dt="2024-10-18T06:58:09.456" v="588" actId="20577"/>
          <ac:spMkLst>
            <pc:docMk/>
            <pc:sldMk cId="1870487903" sldId="279"/>
            <ac:spMk id="3" creationId="{0C73F235-0CA9-8522-020F-02578DAFC385}"/>
          </ac:spMkLst>
        </pc:spChg>
      </pc:sldChg>
      <pc:sldChg chg="delSp modSp new">
        <pc:chgData name="ゲスト ユーザー" userId="" providerId="Windows Live" clId="Web-{C627C509-808E-4CC7-B047-ABBDE3F99FC3}" dt="2024-10-18T06:46:02.371" v="512" actId="20577"/>
        <pc:sldMkLst>
          <pc:docMk/>
          <pc:sldMk cId="3725291953" sldId="280"/>
        </pc:sldMkLst>
        <pc:spChg chg="mod">
          <ac:chgData name="ゲスト ユーザー" userId="" providerId="Windows Live" clId="Web-{C627C509-808E-4CC7-B047-ABBDE3F99FC3}" dt="2024-10-18T06:46:02.371" v="512" actId="20577"/>
          <ac:spMkLst>
            <pc:docMk/>
            <pc:sldMk cId="3725291953" sldId="280"/>
            <ac:spMk id="3" creationId="{3D437CD6-117E-57C0-BE6D-492EBC2D2512}"/>
          </ac:spMkLst>
        </pc:spChg>
      </pc:sldChg>
      <pc:sldChg chg="modSp new">
        <pc:chgData name="ゲスト ユーザー" userId="" providerId="Windows Live" clId="Web-{C627C509-808E-4CC7-B047-ABBDE3F99FC3}" dt="2024-10-18T07:01:15.243" v="624" actId="20577"/>
        <pc:sldMkLst>
          <pc:docMk/>
          <pc:sldMk cId="3004014801" sldId="281"/>
        </pc:sldMkLst>
        <pc:spChg chg="mod">
          <ac:chgData name="ゲスト ユーザー" userId="" providerId="Windows Live" clId="Web-{C627C509-808E-4CC7-B047-ABBDE3F99FC3}" dt="2024-10-18T06:59:06.598" v="592" actId="20577"/>
          <ac:spMkLst>
            <pc:docMk/>
            <pc:sldMk cId="3004014801" sldId="281"/>
            <ac:spMk id="2" creationId="{AD0FEB0B-64E6-4305-3B8F-0AFA62D6A9F5}"/>
          </ac:spMkLst>
        </pc:spChg>
        <pc:spChg chg="mod">
          <ac:chgData name="ゲスト ユーザー" userId="" providerId="Windows Live" clId="Web-{C627C509-808E-4CC7-B047-ABBDE3F99FC3}" dt="2024-10-18T07:01:15.243" v="624" actId="20577"/>
          <ac:spMkLst>
            <pc:docMk/>
            <pc:sldMk cId="3004014801" sldId="281"/>
            <ac:spMk id="3" creationId="{6C41F2DE-ED2B-3EF4-A786-BB65209AFFA8}"/>
          </ac:spMkLst>
        </pc:spChg>
      </pc:sldChg>
    </pc:docChg>
  </pc:docChgLst>
  <pc:docChgLst>
    <pc:chgData name="ゲスト ユーザー" providerId="Windows Live" clId="Web-{BEADBD06-5B98-4796-BAB1-A4C8A23F6CAD}"/>
    <pc:docChg chg="addSld delSld modSld sldOrd">
      <pc:chgData name="ゲスト ユーザー" userId="" providerId="Windows Live" clId="Web-{BEADBD06-5B98-4796-BAB1-A4C8A23F6CAD}" dt="2024-09-11T06:44:15.683" v="19"/>
      <pc:docMkLst>
        <pc:docMk/>
      </pc:docMkLst>
      <pc:sldChg chg="ord">
        <pc:chgData name="ゲスト ユーザー" userId="" providerId="Windows Live" clId="Web-{BEADBD06-5B98-4796-BAB1-A4C8A23F6CAD}" dt="2024-09-11T06:06:59.119" v="15"/>
        <pc:sldMkLst>
          <pc:docMk/>
          <pc:sldMk cId="785519854" sldId="265"/>
        </pc:sldMkLst>
      </pc:sldChg>
      <pc:sldChg chg="modSp new">
        <pc:chgData name="ゲスト ユーザー" userId="" providerId="Windows Live" clId="Web-{BEADBD06-5B98-4796-BAB1-A4C8A23F6CAD}" dt="2024-09-11T05:53:29.711" v="14" actId="20577"/>
        <pc:sldMkLst>
          <pc:docMk/>
          <pc:sldMk cId="1625769713" sldId="271"/>
        </pc:sldMkLst>
      </pc:sldChg>
      <pc:sldChg chg="new del">
        <pc:chgData name="ゲスト ユーザー" userId="" providerId="Windows Live" clId="Web-{BEADBD06-5B98-4796-BAB1-A4C8A23F6CAD}" dt="2024-09-11T06:44:14.495" v="18"/>
        <pc:sldMkLst>
          <pc:docMk/>
          <pc:sldMk cId="1127013959" sldId="273"/>
        </pc:sldMkLst>
      </pc:sldChg>
      <pc:sldChg chg="new del">
        <pc:chgData name="ゲスト ユーザー" userId="" providerId="Windows Live" clId="Web-{BEADBD06-5B98-4796-BAB1-A4C8A23F6CAD}" dt="2024-09-11T06:44:15.683" v="19"/>
        <pc:sldMkLst>
          <pc:docMk/>
          <pc:sldMk cId="2032452730" sldId="274"/>
        </pc:sldMkLst>
      </pc:sldChg>
    </pc:docChg>
  </pc:docChgLst>
  <pc:docChgLst>
    <pc:chgData name="ゲスト ユーザー" providerId="Windows Live" clId="Web-{1E95C8C1-C869-4883-B433-D077E3FF9FEC}"/>
    <pc:docChg chg="addSld delSld modSld sldOrd">
      <pc:chgData name="ゲスト ユーザー" userId="" providerId="Windows Live" clId="Web-{1E95C8C1-C869-4883-B433-D077E3FF9FEC}" dt="2024-10-15T10:00:27.932" v="316" actId="14100"/>
      <pc:docMkLst>
        <pc:docMk/>
      </pc:docMkLst>
      <pc:sldChg chg="modSp">
        <pc:chgData name="ゲスト ユーザー" userId="" providerId="Windows Live" clId="Web-{1E95C8C1-C869-4883-B433-D077E3FF9FEC}" dt="2024-10-15T08:56:34.812" v="11" actId="20577"/>
        <pc:sldMkLst>
          <pc:docMk/>
          <pc:sldMk cId="841121944" sldId="256"/>
        </pc:sldMkLst>
        <pc:spChg chg="mod">
          <ac:chgData name="ゲスト ユーザー" userId="" providerId="Windows Live" clId="Web-{1E95C8C1-C869-4883-B433-D077E3FF9FEC}" dt="2024-10-15T08:56:34.812" v="11" actId="20577"/>
          <ac:spMkLst>
            <pc:docMk/>
            <pc:sldMk cId="841121944" sldId="256"/>
            <ac:spMk id="2" creationId="{7B5838C8-6E25-ED44-50F4-E743C9F3F719}"/>
          </ac:spMkLst>
        </pc:spChg>
        <pc:spChg chg="mod">
          <ac:chgData name="ゲスト ユーザー" userId="" providerId="Windows Live" clId="Web-{1E95C8C1-C869-4883-B433-D077E3FF9FEC}" dt="2024-10-15T08:56:24.796" v="6" actId="20577"/>
          <ac:spMkLst>
            <pc:docMk/>
            <pc:sldMk cId="841121944" sldId="256"/>
            <ac:spMk id="3" creationId="{C608C57F-9A43-4942-688D-505AD726AB44}"/>
          </ac:spMkLst>
        </pc:spChg>
      </pc:sldChg>
      <pc:sldChg chg="addSp modSp new ord addAnim">
        <pc:chgData name="ゲスト ユーザー" userId="" providerId="Windows Live" clId="Web-{1E95C8C1-C869-4883-B433-D077E3FF9FEC}" dt="2024-10-15T08:55:36.545" v="5"/>
        <pc:sldMkLst>
          <pc:docMk/>
          <pc:sldMk cId="584177169" sldId="275"/>
        </pc:sldMkLst>
        <pc:picChg chg="add mod">
          <ac:chgData name="ゲスト ユーザー" userId="" providerId="Windows Live" clId="Web-{1E95C8C1-C869-4883-B433-D077E3FF9FEC}" dt="2024-10-15T08:55:12.951" v="3" actId="14100"/>
          <ac:picMkLst>
            <pc:docMk/>
            <pc:sldMk cId="584177169" sldId="275"/>
            <ac:picMk id="2" creationId="{532D5F6E-EAEC-EB9D-C799-D2A076FC11F3}"/>
          </ac:picMkLst>
        </pc:picChg>
      </pc:sldChg>
      <pc:sldChg chg="modSp new modNotes">
        <pc:chgData name="ゲスト ユーザー" userId="" providerId="Windows Live" clId="Web-{1E95C8C1-C869-4883-B433-D077E3FF9FEC}" dt="2024-10-15T09:58:48.647" v="311" actId="20577"/>
        <pc:sldMkLst>
          <pc:docMk/>
          <pc:sldMk cId="562675430" sldId="276"/>
        </pc:sldMkLst>
        <pc:spChg chg="mod">
          <ac:chgData name="ゲスト ユーザー" userId="" providerId="Windows Live" clId="Web-{1E95C8C1-C869-4883-B433-D077E3FF9FEC}" dt="2024-10-15T09:37:12.912" v="73" actId="20577"/>
          <ac:spMkLst>
            <pc:docMk/>
            <pc:sldMk cId="562675430" sldId="276"/>
            <ac:spMk id="2" creationId="{3760F0F3-592B-5A7A-99A8-46A24EE4CA3E}"/>
          </ac:spMkLst>
        </pc:spChg>
        <pc:spChg chg="mod">
          <ac:chgData name="ゲスト ユーザー" userId="" providerId="Windows Live" clId="Web-{1E95C8C1-C869-4883-B433-D077E3FF9FEC}" dt="2024-10-15T09:58:48.647" v="311" actId="20577"/>
          <ac:spMkLst>
            <pc:docMk/>
            <pc:sldMk cId="562675430" sldId="276"/>
            <ac:spMk id="3" creationId="{8752316D-0859-6FEB-8C46-C29A5FE8C276}"/>
          </ac:spMkLst>
        </pc:spChg>
      </pc:sldChg>
      <pc:sldChg chg="new del">
        <pc:chgData name="ゲスト ユーザー" userId="" providerId="Windows Live" clId="Web-{1E95C8C1-C869-4883-B433-D077E3FF9FEC}" dt="2024-10-15T09:39:11.089" v="78"/>
        <pc:sldMkLst>
          <pc:docMk/>
          <pc:sldMk cId="1138810751" sldId="277"/>
        </pc:sldMkLst>
      </pc:sldChg>
      <pc:sldChg chg="new del">
        <pc:chgData name="ゲスト ユーザー" userId="" providerId="Windows Live" clId="Web-{1E95C8C1-C869-4883-B433-D077E3FF9FEC}" dt="2024-10-15T09:38:41.322" v="76"/>
        <pc:sldMkLst>
          <pc:docMk/>
          <pc:sldMk cId="2393215055" sldId="277"/>
        </pc:sldMkLst>
      </pc:sldChg>
      <pc:sldChg chg="modSp new ord">
        <pc:chgData name="ゲスト ユーザー" userId="" providerId="Windows Live" clId="Web-{1E95C8C1-C869-4883-B433-D077E3FF9FEC}" dt="2024-10-15T09:48:50.125" v="185" actId="20577"/>
        <pc:sldMkLst>
          <pc:docMk/>
          <pc:sldMk cId="2657528223" sldId="277"/>
        </pc:sldMkLst>
      </pc:sldChg>
      <pc:sldChg chg="addSp modSp new">
        <pc:chgData name="ゲスト ユーザー" userId="" providerId="Windows Live" clId="Web-{1E95C8C1-C869-4883-B433-D077E3FF9FEC}" dt="2024-10-15T10:00:27.932" v="316" actId="14100"/>
        <pc:sldMkLst>
          <pc:docMk/>
          <pc:sldMk cId="3435711166" sldId="279"/>
        </pc:sldMkLst>
      </pc:sldChg>
    </pc:docChg>
  </pc:docChgLst>
  <pc:docChgLst>
    <pc:chgData name="ゲスト ユーザー" providerId="Windows Live" clId="Web-{35B9DBC7-F456-4539-9F4F-BF22B3A27EAA}"/>
    <pc:docChg chg="addSld delSld modSld sldOrd">
      <pc:chgData name="ゲスト ユーザー" userId="" providerId="Windows Live" clId="Web-{35B9DBC7-F456-4539-9F4F-BF22B3A27EAA}" dt="2024-10-21T08:08:36.920" v="14"/>
      <pc:docMkLst>
        <pc:docMk/>
      </pc:docMkLst>
      <pc:sldChg chg="ord">
        <pc:chgData name="ゲスト ユーザー" userId="" providerId="Windows Live" clId="Web-{35B9DBC7-F456-4539-9F4F-BF22B3A27EAA}" dt="2024-10-21T08:08:36.920" v="14"/>
        <pc:sldMkLst>
          <pc:docMk/>
          <pc:sldMk cId="1870487903" sldId="279"/>
        </pc:sldMkLst>
      </pc:sldChg>
      <pc:sldChg chg="ord">
        <pc:chgData name="ゲスト ユーザー" userId="" providerId="Windows Live" clId="Web-{35B9DBC7-F456-4539-9F4F-BF22B3A27EAA}" dt="2024-10-21T08:08:22.873" v="13"/>
        <pc:sldMkLst>
          <pc:docMk/>
          <pc:sldMk cId="3725291953" sldId="280"/>
        </pc:sldMkLst>
      </pc:sldChg>
      <pc:sldChg chg="addSp modSp new del addAnim">
        <pc:chgData name="ゲスト ユーザー" userId="" providerId="Windows Live" clId="Web-{35B9DBC7-F456-4539-9F4F-BF22B3A27EAA}" dt="2024-10-21T08:07:32.387" v="10"/>
        <pc:sldMkLst>
          <pc:docMk/>
          <pc:sldMk cId="1238025245" sldId="282"/>
        </pc:sldMkLst>
        <pc:picChg chg="add mod">
          <ac:chgData name="ゲスト ユーザー" userId="" providerId="Windows Live" clId="Web-{35B9DBC7-F456-4539-9F4F-BF22B3A27EAA}" dt="2024-10-21T08:05:04.726" v="1"/>
          <ac:picMkLst>
            <pc:docMk/>
            <pc:sldMk cId="1238025245" sldId="282"/>
            <ac:picMk id="4" creationId="{0F6FAF04-E558-2922-EAE2-6EB7312D3B6E}"/>
          </ac:picMkLst>
        </pc:picChg>
      </pc:sldChg>
      <pc:sldChg chg="addSp delSp modSp new">
        <pc:chgData name="ゲスト ユーザー" userId="" providerId="Windows Live" clId="Web-{35B9DBC7-F456-4539-9F4F-BF22B3A27EAA}" dt="2024-10-21T08:07:51.450" v="12"/>
        <pc:sldMkLst>
          <pc:docMk/>
          <pc:sldMk cId="3002949497" sldId="283"/>
        </pc:sldMkLst>
        <pc:spChg chg="del mod">
          <ac:chgData name="ゲスト ユーザー" userId="" providerId="Windows Live" clId="Web-{35B9DBC7-F456-4539-9F4F-BF22B3A27EAA}" dt="2024-10-21T08:07:51.450" v="12"/>
          <ac:spMkLst>
            <pc:docMk/>
            <pc:sldMk cId="3002949497" sldId="283"/>
            <ac:spMk id="2" creationId="{32CD9546-7989-0EBD-61B8-4A28AC08AA90}"/>
          </ac:spMkLst>
        </pc:spChg>
        <pc:spChg chg="del">
          <ac:chgData name="ゲスト ユーザー" userId="" providerId="Windows Live" clId="Web-{35B9DBC7-F456-4539-9F4F-BF22B3A27EAA}" dt="2024-10-21T08:06:43.276" v="3"/>
          <ac:spMkLst>
            <pc:docMk/>
            <pc:sldMk cId="3002949497" sldId="283"/>
            <ac:spMk id="3" creationId="{CD967D88-80A2-8093-26BB-32FDBC5A7A06}"/>
          </ac:spMkLst>
        </pc:spChg>
        <pc:picChg chg="add mod ord">
          <ac:chgData name="ゲスト ユーザー" userId="" providerId="Windows Live" clId="Web-{35B9DBC7-F456-4539-9F4F-BF22B3A27EAA}" dt="2024-10-21T08:07:17.340" v="9" actId="1076"/>
          <ac:picMkLst>
            <pc:docMk/>
            <pc:sldMk cId="3002949497" sldId="283"/>
            <ac:picMk id="4" creationId="{A0892797-A1E3-064E-1DF0-A952042700D4}"/>
          </ac:picMkLst>
        </pc:picChg>
      </pc:sldChg>
    </pc:docChg>
  </pc:docChgLst>
  <pc:docChgLst>
    <pc:chgData name="ゲスト ユーザー" providerId="Windows Live" clId="Web-{46FDF457-1ACA-4A59-91D3-B3A1B6C12D71}"/>
    <pc:docChg chg="addSld delSld modSld">
      <pc:chgData name="ゲスト ユーザー" userId="" providerId="Windows Live" clId="Web-{46FDF457-1ACA-4A59-91D3-B3A1B6C12D71}" dt="2024-10-22T08:34:01.139" v="9"/>
      <pc:docMkLst>
        <pc:docMk/>
      </pc:docMkLst>
      <pc:sldChg chg="modNotes">
        <pc:chgData name="ゲスト ユーザー" userId="" providerId="Windows Live" clId="Web-{46FDF457-1ACA-4A59-91D3-B3A1B6C12D71}" dt="2024-10-22T08:24:37.574" v="2"/>
        <pc:sldMkLst>
          <pc:docMk/>
          <pc:sldMk cId="584177169" sldId="275"/>
        </pc:sldMkLst>
      </pc:sldChg>
      <pc:sldChg chg="modNotes">
        <pc:chgData name="ゲスト ユーザー" userId="" providerId="Windows Live" clId="Web-{46FDF457-1ACA-4A59-91D3-B3A1B6C12D71}" dt="2024-10-22T08:34:01.139" v="9"/>
        <pc:sldMkLst>
          <pc:docMk/>
          <pc:sldMk cId="1870487903" sldId="279"/>
        </pc:sldMkLst>
      </pc:sldChg>
      <pc:sldChg chg="modNotes">
        <pc:chgData name="ゲスト ユーザー" userId="" providerId="Windows Live" clId="Web-{46FDF457-1ACA-4A59-91D3-B3A1B6C12D71}" dt="2024-10-22T08:32:01.979" v="7"/>
        <pc:sldMkLst>
          <pc:docMk/>
          <pc:sldMk cId="3002949497" sldId="283"/>
        </pc:sldMkLst>
      </pc:sldChg>
      <pc:sldChg chg="new del">
        <pc:chgData name="ゲスト ユーザー" userId="" providerId="Windows Live" clId="Web-{46FDF457-1ACA-4A59-91D3-B3A1B6C12D71}" dt="2024-10-22T08:28:51.973" v="4"/>
        <pc:sldMkLst>
          <pc:docMk/>
          <pc:sldMk cId="2299151585" sldId="284"/>
        </pc:sldMkLst>
      </pc:sldChg>
      <pc:sldChg chg="new del">
        <pc:chgData name="ゲスト ユーザー" userId="" providerId="Windows Live" clId="Web-{46FDF457-1ACA-4A59-91D3-B3A1B6C12D71}" dt="2024-10-22T08:29:35.959" v="6"/>
        <pc:sldMkLst>
          <pc:docMk/>
          <pc:sldMk cId="3935826987" sldId="284"/>
        </pc:sldMkLst>
      </pc:sldChg>
    </pc:docChg>
  </pc:docChgLst>
  <pc:docChgLst>
    <pc:chgData name="遥 片岡" userId="51e8fd8cff27144f" providerId="LiveId" clId="{438C95ED-B613-48B7-AAFC-99938866130B}"/>
    <pc:docChg chg="custSel addSld delSld modSld sldOrd modMainMaster">
      <pc:chgData name="遥 片岡" userId="51e8fd8cff27144f" providerId="LiveId" clId="{438C95ED-B613-48B7-AAFC-99938866130B}" dt="2024-10-22T08:32:18.437" v="366" actId="20577"/>
      <pc:docMkLst>
        <pc:docMk/>
      </pc:docMkLst>
      <pc:sldChg chg="modTransition">
        <pc:chgData name="遥 片岡" userId="51e8fd8cff27144f" providerId="LiveId" clId="{438C95ED-B613-48B7-AAFC-99938866130B}" dt="2024-10-15T08:38:58.580" v="76"/>
        <pc:sldMkLst>
          <pc:docMk/>
          <pc:sldMk cId="841121944" sldId="256"/>
        </pc:sldMkLst>
      </pc:sldChg>
      <pc:sldChg chg="delSp modSp mod modTransition">
        <pc:chgData name="遥 片岡" userId="51e8fd8cff27144f" providerId="LiveId" clId="{438C95ED-B613-48B7-AAFC-99938866130B}" dt="2024-10-15T08:55:14.157" v="267" actId="1076"/>
        <pc:sldMkLst>
          <pc:docMk/>
          <pc:sldMk cId="529410126" sldId="257"/>
        </pc:sldMkLst>
        <pc:spChg chg="mod">
          <ac:chgData name="遥 片岡" userId="51e8fd8cff27144f" providerId="LiveId" clId="{438C95ED-B613-48B7-AAFC-99938866130B}" dt="2024-10-15T08:54:43.532" v="261" actId="1076"/>
          <ac:spMkLst>
            <pc:docMk/>
            <pc:sldMk cId="529410126" sldId="257"/>
            <ac:spMk id="2" creationId="{E6A02E63-CCCA-0D57-33A0-DE99A0BF0158}"/>
          </ac:spMkLst>
        </pc:spChg>
        <pc:spChg chg="mod">
          <ac:chgData name="遥 片岡" userId="51e8fd8cff27144f" providerId="LiveId" clId="{438C95ED-B613-48B7-AAFC-99938866130B}" dt="2024-10-15T08:55:14.157" v="267" actId="1076"/>
          <ac:spMkLst>
            <pc:docMk/>
            <pc:sldMk cId="529410126" sldId="257"/>
            <ac:spMk id="3" creationId="{F11655B6-0994-9259-252F-53C58269DA29}"/>
          </ac:spMkLst>
        </pc:spChg>
        <pc:spChg chg="mod">
          <ac:chgData name="遥 片岡" userId="51e8fd8cff27144f" providerId="LiveId" clId="{438C95ED-B613-48B7-AAFC-99938866130B}" dt="2024-10-15T08:54:48.489" v="263" actId="1076"/>
          <ac:spMkLst>
            <pc:docMk/>
            <pc:sldMk cId="529410126" sldId="257"/>
            <ac:spMk id="4" creationId="{3A4EF121-EF18-6504-1C08-2348DBD9D1DA}"/>
          </ac:spMkLst>
        </pc:spChg>
      </pc:sldChg>
      <pc:sldChg chg="delSp modSp mod modTransition">
        <pc:chgData name="遥 片岡" userId="51e8fd8cff27144f" providerId="LiveId" clId="{438C95ED-B613-48B7-AAFC-99938866130B}" dt="2024-10-15T09:38:31.596" v="326" actId="1076"/>
        <pc:sldMkLst>
          <pc:docMk/>
          <pc:sldMk cId="3942855687" sldId="258"/>
        </pc:sldMkLst>
        <pc:spChg chg="mod">
          <ac:chgData name="遥 片岡" userId="51e8fd8cff27144f" providerId="LiveId" clId="{438C95ED-B613-48B7-AAFC-99938866130B}" dt="2024-10-15T09:38:30.971" v="325" actId="1076"/>
          <ac:spMkLst>
            <pc:docMk/>
            <pc:sldMk cId="3942855687" sldId="258"/>
            <ac:spMk id="2" creationId="{FE522C32-9A9D-5AAC-FC87-F203A0A05A66}"/>
          </ac:spMkLst>
        </pc:spChg>
        <pc:spChg chg="mod">
          <ac:chgData name="遥 片岡" userId="51e8fd8cff27144f" providerId="LiveId" clId="{438C95ED-B613-48B7-AAFC-99938866130B}" dt="2024-10-15T09:38:31.596" v="326" actId="1076"/>
          <ac:spMkLst>
            <pc:docMk/>
            <pc:sldMk cId="3942855687" sldId="258"/>
            <ac:spMk id="3" creationId="{C141AA7F-F48F-1E02-1312-F65316C0E344}"/>
          </ac:spMkLst>
        </pc:spChg>
      </pc:sldChg>
      <pc:sldChg chg="modSp mod modTransition">
        <pc:chgData name="遥 片岡" userId="51e8fd8cff27144f" providerId="LiveId" clId="{438C95ED-B613-48B7-AAFC-99938866130B}" dt="2024-10-15T09:40:52.978" v="349" actId="1076"/>
        <pc:sldMkLst>
          <pc:docMk/>
          <pc:sldMk cId="525753440" sldId="259"/>
        </pc:sldMkLst>
        <pc:spChg chg="mod">
          <ac:chgData name="遥 片岡" userId="51e8fd8cff27144f" providerId="LiveId" clId="{438C95ED-B613-48B7-AAFC-99938866130B}" dt="2024-10-15T09:38:57.577" v="329" actId="1076"/>
          <ac:spMkLst>
            <pc:docMk/>
            <pc:sldMk cId="525753440" sldId="259"/>
            <ac:spMk id="2" creationId="{8F5F2A52-0FCA-0281-0CFB-CCE130A02C52}"/>
          </ac:spMkLst>
        </pc:spChg>
        <pc:spChg chg="mod">
          <ac:chgData name="遥 片岡" userId="51e8fd8cff27144f" providerId="LiveId" clId="{438C95ED-B613-48B7-AAFC-99938866130B}" dt="2024-10-15T09:40:52.978" v="349" actId="1076"/>
          <ac:spMkLst>
            <pc:docMk/>
            <pc:sldMk cId="525753440" sldId="259"/>
            <ac:spMk id="3" creationId="{CD4C7E06-47FE-0DE5-E00B-8C7AE0E39197}"/>
          </ac:spMkLst>
        </pc:spChg>
        <pc:spChg chg="mod">
          <ac:chgData name="遥 片岡" userId="51e8fd8cff27144f" providerId="LiveId" clId="{438C95ED-B613-48B7-AAFC-99938866130B}" dt="2024-10-15T09:40:47.430" v="348" actId="1076"/>
          <ac:spMkLst>
            <pc:docMk/>
            <pc:sldMk cId="525753440" sldId="259"/>
            <ac:spMk id="4" creationId="{623F88FD-20F1-FBCC-C5CF-B714D8036F93}"/>
          </ac:spMkLst>
        </pc:spChg>
        <pc:spChg chg="mod">
          <ac:chgData name="遥 片岡" userId="51e8fd8cff27144f" providerId="LiveId" clId="{438C95ED-B613-48B7-AAFC-99938866130B}" dt="2024-10-15T09:40:40.847" v="346" actId="1076"/>
          <ac:spMkLst>
            <pc:docMk/>
            <pc:sldMk cId="525753440" sldId="259"/>
            <ac:spMk id="8" creationId="{BB26224E-386E-34D9-6F60-836E8C1D2358}"/>
          </ac:spMkLst>
        </pc:spChg>
      </pc:sldChg>
      <pc:sldChg chg="del">
        <pc:chgData name="遥 片岡" userId="51e8fd8cff27144f" providerId="LiveId" clId="{438C95ED-B613-48B7-AAFC-99938866130B}" dt="2024-10-15T08:31:05.568" v="3" actId="47"/>
        <pc:sldMkLst>
          <pc:docMk/>
          <pc:sldMk cId="3796938887" sldId="261"/>
        </pc:sldMkLst>
      </pc:sldChg>
      <pc:sldChg chg="del">
        <pc:chgData name="遥 片岡" userId="51e8fd8cff27144f" providerId="LiveId" clId="{438C95ED-B613-48B7-AAFC-99938866130B}" dt="2024-10-15T08:31:04.085" v="2" actId="47"/>
        <pc:sldMkLst>
          <pc:docMk/>
          <pc:sldMk cId="289991340" sldId="262"/>
        </pc:sldMkLst>
      </pc:sldChg>
      <pc:sldChg chg="addSp delSp modSp mod ord modTransition">
        <pc:chgData name="遥 片岡" userId="51e8fd8cff27144f" providerId="LiveId" clId="{438C95ED-B613-48B7-AAFC-99938866130B}" dt="2024-10-15T08:58:12.448" v="276" actId="14861"/>
        <pc:sldMkLst>
          <pc:docMk/>
          <pc:sldMk cId="785519854" sldId="265"/>
        </pc:sldMkLst>
      </pc:sldChg>
      <pc:sldChg chg="del">
        <pc:chgData name="遥 片岡" userId="51e8fd8cff27144f" providerId="LiveId" clId="{438C95ED-B613-48B7-AAFC-99938866130B}" dt="2024-10-15T08:31:25.359" v="6" actId="47"/>
        <pc:sldMkLst>
          <pc:docMk/>
          <pc:sldMk cId="511027531" sldId="267"/>
        </pc:sldMkLst>
      </pc:sldChg>
      <pc:sldChg chg="del ord">
        <pc:chgData name="遥 片岡" userId="51e8fd8cff27144f" providerId="LiveId" clId="{438C95ED-B613-48B7-AAFC-99938866130B}" dt="2024-10-15T08:31:27.161" v="9" actId="47"/>
        <pc:sldMkLst>
          <pc:docMk/>
          <pc:sldMk cId="1207188075" sldId="268"/>
        </pc:sldMkLst>
      </pc:sldChg>
      <pc:sldChg chg="modTransition">
        <pc:chgData name="遥 片岡" userId="51e8fd8cff27144f" providerId="LiveId" clId="{438C95ED-B613-48B7-AAFC-99938866130B}" dt="2024-10-15T08:38:58.580" v="76"/>
        <pc:sldMkLst>
          <pc:docMk/>
          <pc:sldMk cId="2087533236" sldId="270"/>
        </pc:sldMkLst>
      </pc:sldChg>
      <pc:sldChg chg="del">
        <pc:chgData name="遥 片岡" userId="51e8fd8cff27144f" providerId="LiveId" clId="{438C95ED-B613-48B7-AAFC-99938866130B}" dt="2024-10-15T08:31:02.009" v="1" actId="47"/>
        <pc:sldMkLst>
          <pc:docMk/>
          <pc:sldMk cId="1625769713" sldId="271"/>
        </pc:sldMkLst>
      </pc:sldChg>
      <pc:sldChg chg="modSp mod ord modTransition">
        <pc:chgData name="遥 片岡" userId="51e8fd8cff27144f" providerId="LiveId" clId="{438C95ED-B613-48B7-AAFC-99938866130B}" dt="2024-10-15T09:51:58.920" v="351"/>
        <pc:sldMkLst>
          <pc:docMk/>
          <pc:sldMk cId="3269611330" sldId="272"/>
        </pc:sldMkLst>
        <pc:spChg chg="mod">
          <ac:chgData name="遥 片岡" userId="51e8fd8cff27144f" providerId="LiveId" clId="{438C95ED-B613-48B7-AAFC-99938866130B}" dt="2024-10-15T09:00:45.362" v="302" actId="1076"/>
          <ac:spMkLst>
            <pc:docMk/>
            <pc:sldMk cId="3269611330" sldId="272"/>
            <ac:spMk id="3" creationId="{F9E4DF80-2936-4EAF-FBB4-C399530B1769}"/>
          </ac:spMkLst>
        </pc:spChg>
        <pc:spChg chg="mod">
          <ac:chgData name="遥 片岡" userId="51e8fd8cff27144f" providerId="LiveId" clId="{438C95ED-B613-48B7-AAFC-99938866130B}" dt="2024-10-15T09:00:48.500" v="303" actId="1076"/>
          <ac:spMkLst>
            <pc:docMk/>
            <pc:sldMk cId="3269611330" sldId="272"/>
            <ac:spMk id="6" creationId="{E71037E1-4D3A-26B3-00D3-CB1F31440F52}"/>
          </ac:spMkLst>
        </pc:spChg>
        <pc:spChg chg="mod">
          <ac:chgData name="遥 片岡" userId="51e8fd8cff27144f" providerId="LiveId" clId="{438C95ED-B613-48B7-AAFC-99938866130B}" dt="2024-10-15T08:42:56.324" v="131" actId="1076"/>
          <ac:spMkLst>
            <pc:docMk/>
            <pc:sldMk cId="3269611330" sldId="272"/>
            <ac:spMk id="7" creationId="{F22E2C40-3DA8-2C61-27CF-455F54337FAA}"/>
          </ac:spMkLst>
        </pc:spChg>
        <pc:spChg chg="mod">
          <ac:chgData name="遥 片岡" userId="51e8fd8cff27144f" providerId="LiveId" clId="{438C95ED-B613-48B7-AAFC-99938866130B}" dt="2024-10-15T09:02:02.155" v="309" actId="208"/>
          <ac:spMkLst>
            <pc:docMk/>
            <pc:sldMk cId="3269611330" sldId="272"/>
            <ac:spMk id="8" creationId="{68F8B061-D9EF-F47A-394E-00F77DC96663}"/>
          </ac:spMkLst>
        </pc:spChg>
        <pc:spChg chg="mod">
          <ac:chgData name="遥 片岡" userId="51e8fd8cff27144f" providerId="LiveId" clId="{438C95ED-B613-48B7-AAFC-99938866130B}" dt="2024-10-15T09:01:06.068" v="307" actId="1076"/>
          <ac:spMkLst>
            <pc:docMk/>
            <pc:sldMk cId="3269611330" sldId="272"/>
            <ac:spMk id="17" creationId="{C6903C8F-78E2-2CB0-0C21-C2E7899BFD58}"/>
          </ac:spMkLst>
        </pc:spChg>
        <pc:spChg chg="mod">
          <ac:chgData name="遥 片岡" userId="51e8fd8cff27144f" providerId="LiveId" clId="{438C95ED-B613-48B7-AAFC-99938866130B}" dt="2024-10-15T09:00:42.477" v="301" actId="1076"/>
          <ac:spMkLst>
            <pc:docMk/>
            <pc:sldMk cId="3269611330" sldId="272"/>
            <ac:spMk id="18" creationId="{CE5C099D-C6D3-DC4E-D555-FFBF178E94A5}"/>
          </ac:spMkLst>
        </pc:spChg>
        <pc:picChg chg="mod">
          <ac:chgData name="遥 片岡" userId="51e8fd8cff27144f" providerId="LiveId" clId="{438C95ED-B613-48B7-AAFC-99938866130B}" dt="2024-10-15T09:00:38.915" v="300" actId="1076"/>
          <ac:picMkLst>
            <pc:docMk/>
            <pc:sldMk cId="3269611330" sldId="272"/>
            <ac:picMk id="2" creationId="{0715A60B-42D2-4C36-F682-DF6C7E991603}"/>
          </ac:picMkLst>
        </pc:picChg>
        <pc:picChg chg="mod">
          <ac:chgData name="遥 片岡" userId="51e8fd8cff27144f" providerId="LiveId" clId="{438C95ED-B613-48B7-AAFC-99938866130B}" dt="2024-10-15T09:00:57.781" v="305" actId="1076"/>
          <ac:picMkLst>
            <pc:docMk/>
            <pc:sldMk cId="3269611330" sldId="272"/>
            <ac:picMk id="15" creationId="{5D8EC459-CF59-58B9-7600-ED7F6E843B9E}"/>
          </ac:picMkLst>
        </pc:picChg>
        <pc:picChg chg="mod">
          <ac:chgData name="遥 片岡" userId="51e8fd8cff27144f" providerId="LiveId" clId="{438C95ED-B613-48B7-AAFC-99938866130B}" dt="2024-10-15T09:01:02.531" v="306" actId="1076"/>
          <ac:picMkLst>
            <pc:docMk/>
            <pc:sldMk cId="3269611330" sldId="272"/>
            <ac:picMk id="16" creationId="{CCE5C9FF-94F7-B77F-0D8C-F4C151000AA5}"/>
          </ac:picMkLst>
        </pc:picChg>
        <pc:cxnChg chg="mod">
          <ac:chgData name="遥 片岡" userId="51e8fd8cff27144f" providerId="LiveId" clId="{438C95ED-B613-48B7-AAFC-99938866130B}" dt="2024-10-15T09:01:10.434" v="308" actId="14100"/>
          <ac:cxnSpMkLst>
            <pc:docMk/>
            <pc:sldMk cId="3269611330" sldId="272"/>
            <ac:cxnSpMk id="9" creationId="{2B049272-E017-AF03-1780-1584A7A00F06}"/>
          </ac:cxnSpMkLst>
        </pc:cxnChg>
      </pc:sldChg>
      <pc:sldChg chg="addSp modSp new mod ord modTransition setBg">
        <pc:chgData name="遥 片岡" userId="51e8fd8cff27144f" providerId="LiveId" clId="{438C95ED-B613-48B7-AAFC-99938866130B}" dt="2024-10-15T09:00:06.387" v="298" actId="14100"/>
        <pc:sldMkLst>
          <pc:docMk/>
          <pc:sldMk cId="765844725" sldId="273"/>
        </pc:sldMkLst>
      </pc:sldChg>
      <pc:sldChg chg="addSp delSp modSp new mod modAnim">
        <pc:chgData name="遥 片岡" userId="51e8fd8cff27144f" providerId="LiveId" clId="{438C95ED-B613-48B7-AAFC-99938866130B}" dt="2024-10-15T09:40:20.004" v="344" actId="1076"/>
        <pc:sldMkLst>
          <pc:docMk/>
          <pc:sldMk cId="4169710962" sldId="274"/>
        </pc:sldMkLst>
        <pc:spChg chg="mod">
          <ac:chgData name="遥 片岡" userId="51e8fd8cff27144f" providerId="LiveId" clId="{438C95ED-B613-48B7-AAFC-99938866130B}" dt="2024-10-15T09:39:39.809" v="336" actId="1076"/>
          <ac:spMkLst>
            <pc:docMk/>
            <pc:sldMk cId="4169710962" sldId="274"/>
            <ac:spMk id="2" creationId="{9C2C1E43-AEDC-E7B2-2A20-FA39FB4D429F}"/>
          </ac:spMkLst>
        </pc:spChg>
        <pc:spChg chg="add mod">
          <ac:chgData name="遥 片岡" userId="51e8fd8cff27144f" providerId="LiveId" clId="{438C95ED-B613-48B7-AAFC-99938866130B}" dt="2024-10-15T09:40:06.131" v="339" actId="1076"/>
          <ac:spMkLst>
            <pc:docMk/>
            <pc:sldMk cId="4169710962" sldId="274"/>
            <ac:spMk id="6" creationId="{03EE699A-1691-D847-400D-047549E18B3D}"/>
          </ac:spMkLst>
        </pc:spChg>
        <pc:spChg chg="add mod">
          <ac:chgData name="遥 片岡" userId="51e8fd8cff27144f" providerId="LiveId" clId="{438C95ED-B613-48B7-AAFC-99938866130B}" dt="2024-10-15T08:49:48.554" v="227" actId="1076"/>
          <ac:spMkLst>
            <pc:docMk/>
            <pc:sldMk cId="4169710962" sldId="274"/>
            <ac:spMk id="8" creationId="{60CA5397-EAE3-74F1-5D4C-C2D64B344DFD}"/>
          </ac:spMkLst>
        </pc:spChg>
        <pc:picChg chg="add mod">
          <ac:chgData name="遥 片岡" userId="51e8fd8cff27144f" providerId="LiveId" clId="{438C95ED-B613-48B7-AAFC-99938866130B}" dt="2024-10-15T09:40:00.338" v="338" actId="1076"/>
          <ac:picMkLst>
            <pc:docMk/>
            <pc:sldMk cId="4169710962" sldId="274"/>
            <ac:picMk id="4" creationId="{6BCC8BB4-47E6-463B-D49A-E573C6F123E0}"/>
          </ac:picMkLst>
        </pc:picChg>
        <pc:picChg chg="add mod">
          <ac:chgData name="遥 片岡" userId="51e8fd8cff27144f" providerId="LiveId" clId="{438C95ED-B613-48B7-AAFC-99938866130B}" dt="2024-10-15T09:40:20.004" v="344" actId="1076"/>
          <ac:picMkLst>
            <pc:docMk/>
            <pc:sldMk cId="4169710962" sldId="274"/>
            <ac:picMk id="10" creationId="{F97B9C87-8022-F797-0C16-B1F3BD7856ED}"/>
          </ac:picMkLst>
        </pc:picChg>
      </pc:sldChg>
      <pc:sldChg chg="modNotesTx">
        <pc:chgData name="遥 片岡" userId="51e8fd8cff27144f" providerId="LiveId" clId="{438C95ED-B613-48B7-AAFC-99938866130B}" dt="2024-10-22T08:32:18.437" v="366" actId="20577"/>
        <pc:sldMkLst>
          <pc:docMk/>
          <pc:sldMk cId="3002949497" sldId="283"/>
        </pc:sldMkLst>
      </pc:sldChg>
      <pc:sldMasterChg chg="modTransition modSldLayout">
        <pc:chgData name="遥 片岡" userId="51e8fd8cff27144f" providerId="LiveId" clId="{438C95ED-B613-48B7-AAFC-99938866130B}" dt="2024-10-15T08:38:58.580" v="76"/>
        <pc:sldMasterMkLst>
          <pc:docMk/>
          <pc:sldMasterMk cId="2857687557" sldId="2147483711"/>
        </pc:sldMasterMkLst>
        <pc:sldLayoutChg chg="modTransition">
          <pc:chgData name="遥 片岡" userId="51e8fd8cff27144f" providerId="LiveId" clId="{438C95ED-B613-48B7-AAFC-99938866130B}" dt="2024-10-15T08:38:58.580" v="76"/>
          <pc:sldLayoutMkLst>
            <pc:docMk/>
            <pc:sldMasterMk cId="2857687557" sldId="2147483711"/>
            <pc:sldLayoutMk cId="1700884217" sldId="2147483712"/>
          </pc:sldLayoutMkLst>
        </pc:sldLayoutChg>
        <pc:sldLayoutChg chg="modTransition">
          <pc:chgData name="遥 片岡" userId="51e8fd8cff27144f" providerId="LiveId" clId="{438C95ED-B613-48B7-AAFC-99938866130B}" dt="2024-10-15T08:38:58.580" v="76"/>
          <pc:sldLayoutMkLst>
            <pc:docMk/>
            <pc:sldMasterMk cId="2857687557" sldId="2147483711"/>
            <pc:sldLayoutMk cId="1811956376" sldId="2147483713"/>
          </pc:sldLayoutMkLst>
        </pc:sldLayoutChg>
        <pc:sldLayoutChg chg="modTransition">
          <pc:chgData name="遥 片岡" userId="51e8fd8cff27144f" providerId="LiveId" clId="{438C95ED-B613-48B7-AAFC-99938866130B}" dt="2024-10-15T08:38:58.580" v="76"/>
          <pc:sldLayoutMkLst>
            <pc:docMk/>
            <pc:sldMasterMk cId="2857687557" sldId="2147483711"/>
            <pc:sldLayoutMk cId="3922160693" sldId="2147483714"/>
          </pc:sldLayoutMkLst>
        </pc:sldLayoutChg>
        <pc:sldLayoutChg chg="modTransition">
          <pc:chgData name="遥 片岡" userId="51e8fd8cff27144f" providerId="LiveId" clId="{438C95ED-B613-48B7-AAFC-99938866130B}" dt="2024-10-15T08:38:58.580" v="76"/>
          <pc:sldLayoutMkLst>
            <pc:docMk/>
            <pc:sldMasterMk cId="2857687557" sldId="2147483711"/>
            <pc:sldLayoutMk cId="4073945662" sldId="2147483715"/>
          </pc:sldLayoutMkLst>
        </pc:sldLayoutChg>
        <pc:sldLayoutChg chg="modTransition">
          <pc:chgData name="遥 片岡" userId="51e8fd8cff27144f" providerId="LiveId" clId="{438C95ED-B613-48B7-AAFC-99938866130B}" dt="2024-10-15T08:38:58.580" v="76"/>
          <pc:sldLayoutMkLst>
            <pc:docMk/>
            <pc:sldMasterMk cId="2857687557" sldId="2147483711"/>
            <pc:sldLayoutMk cId="1705659411" sldId="2147483716"/>
          </pc:sldLayoutMkLst>
        </pc:sldLayoutChg>
        <pc:sldLayoutChg chg="modTransition">
          <pc:chgData name="遥 片岡" userId="51e8fd8cff27144f" providerId="LiveId" clId="{438C95ED-B613-48B7-AAFC-99938866130B}" dt="2024-10-15T08:38:58.580" v="76"/>
          <pc:sldLayoutMkLst>
            <pc:docMk/>
            <pc:sldMasterMk cId="2857687557" sldId="2147483711"/>
            <pc:sldLayoutMk cId="1589509947" sldId="2147483717"/>
          </pc:sldLayoutMkLst>
        </pc:sldLayoutChg>
        <pc:sldLayoutChg chg="modTransition">
          <pc:chgData name="遥 片岡" userId="51e8fd8cff27144f" providerId="LiveId" clId="{438C95ED-B613-48B7-AAFC-99938866130B}" dt="2024-10-15T08:38:58.580" v="76"/>
          <pc:sldLayoutMkLst>
            <pc:docMk/>
            <pc:sldMasterMk cId="2857687557" sldId="2147483711"/>
            <pc:sldLayoutMk cId="4202234607" sldId="2147483718"/>
          </pc:sldLayoutMkLst>
        </pc:sldLayoutChg>
        <pc:sldLayoutChg chg="modTransition">
          <pc:chgData name="遥 片岡" userId="51e8fd8cff27144f" providerId="LiveId" clId="{438C95ED-B613-48B7-AAFC-99938866130B}" dt="2024-10-15T08:38:58.580" v="76"/>
          <pc:sldLayoutMkLst>
            <pc:docMk/>
            <pc:sldMasterMk cId="2857687557" sldId="2147483711"/>
            <pc:sldLayoutMk cId="615161409" sldId="2147483719"/>
          </pc:sldLayoutMkLst>
        </pc:sldLayoutChg>
        <pc:sldLayoutChg chg="modTransition">
          <pc:chgData name="遥 片岡" userId="51e8fd8cff27144f" providerId="LiveId" clId="{438C95ED-B613-48B7-AAFC-99938866130B}" dt="2024-10-15T08:38:58.580" v="76"/>
          <pc:sldLayoutMkLst>
            <pc:docMk/>
            <pc:sldMasterMk cId="2857687557" sldId="2147483711"/>
            <pc:sldLayoutMk cId="585653601" sldId="2147483720"/>
          </pc:sldLayoutMkLst>
        </pc:sldLayoutChg>
        <pc:sldLayoutChg chg="modTransition">
          <pc:chgData name="遥 片岡" userId="51e8fd8cff27144f" providerId="LiveId" clId="{438C95ED-B613-48B7-AAFC-99938866130B}" dt="2024-10-15T08:38:58.580" v="76"/>
          <pc:sldLayoutMkLst>
            <pc:docMk/>
            <pc:sldMasterMk cId="2857687557" sldId="2147483711"/>
            <pc:sldLayoutMk cId="654678017" sldId="2147483721"/>
          </pc:sldLayoutMkLst>
        </pc:sldLayoutChg>
        <pc:sldLayoutChg chg="modTransition">
          <pc:chgData name="遥 片岡" userId="51e8fd8cff27144f" providerId="LiveId" clId="{438C95ED-B613-48B7-AAFC-99938866130B}" dt="2024-10-15T08:38:58.580" v="76"/>
          <pc:sldLayoutMkLst>
            <pc:docMk/>
            <pc:sldMasterMk cId="2857687557" sldId="2147483711"/>
            <pc:sldLayoutMk cId="3379585672" sldId="2147483722"/>
          </pc:sldLayoutMkLst>
        </pc:sldLayoutChg>
      </pc:sldMasterChg>
      <pc:sldMasterChg chg="modTransition modSldLayout">
        <pc:chgData name="遥 片岡" userId="51e8fd8cff27144f" providerId="LiveId" clId="{438C95ED-B613-48B7-AAFC-99938866130B}" dt="2024-10-15T08:39:00.033" v="78"/>
        <pc:sldMasterMkLst>
          <pc:docMk/>
          <pc:sldMasterMk cId="3943869398" sldId="2147483723"/>
        </pc:sldMasterMkLst>
        <pc:sldLayoutChg chg="modTransition">
          <pc:chgData name="遥 片岡" userId="51e8fd8cff27144f" providerId="LiveId" clId="{438C95ED-B613-48B7-AAFC-99938866130B}" dt="2024-10-15T08:39:00.033" v="78"/>
          <pc:sldLayoutMkLst>
            <pc:docMk/>
            <pc:sldMasterMk cId="3943869398" sldId="2147483723"/>
            <pc:sldLayoutMk cId="1233105741" sldId="2147483724"/>
          </pc:sldLayoutMkLst>
        </pc:sldLayoutChg>
        <pc:sldLayoutChg chg="modTransition">
          <pc:chgData name="遥 片岡" userId="51e8fd8cff27144f" providerId="LiveId" clId="{438C95ED-B613-48B7-AAFC-99938866130B}" dt="2024-10-15T08:39:00.033" v="78"/>
          <pc:sldLayoutMkLst>
            <pc:docMk/>
            <pc:sldMasterMk cId="3943869398" sldId="2147483723"/>
            <pc:sldLayoutMk cId="1558449254" sldId="2147483725"/>
          </pc:sldLayoutMkLst>
        </pc:sldLayoutChg>
        <pc:sldLayoutChg chg="modTransition">
          <pc:chgData name="遥 片岡" userId="51e8fd8cff27144f" providerId="LiveId" clId="{438C95ED-B613-48B7-AAFC-99938866130B}" dt="2024-10-15T08:39:00.033" v="78"/>
          <pc:sldLayoutMkLst>
            <pc:docMk/>
            <pc:sldMasterMk cId="3943869398" sldId="2147483723"/>
            <pc:sldLayoutMk cId="1757493387" sldId="2147483726"/>
          </pc:sldLayoutMkLst>
        </pc:sldLayoutChg>
        <pc:sldLayoutChg chg="modTransition">
          <pc:chgData name="遥 片岡" userId="51e8fd8cff27144f" providerId="LiveId" clId="{438C95ED-B613-48B7-AAFC-99938866130B}" dt="2024-10-15T08:39:00.033" v="78"/>
          <pc:sldLayoutMkLst>
            <pc:docMk/>
            <pc:sldMasterMk cId="3943869398" sldId="2147483723"/>
            <pc:sldLayoutMk cId="1824178596" sldId="2147483727"/>
          </pc:sldLayoutMkLst>
        </pc:sldLayoutChg>
        <pc:sldLayoutChg chg="modTransition">
          <pc:chgData name="遥 片岡" userId="51e8fd8cff27144f" providerId="LiveId" clId="{438C95ED-B613-48B7-AAFC-99938866130B}" dt="2024-10-15T08:39:00.033" v="78"/>
          <pc:sldLayoutMkLst>
            <pc:docMk/>
            <pc:sldMasterMk cId="3943869398" sldId="2147483723"/>
            <pc:sldLayoutMk cId="3235969439" sldId="2147483728"/>
          </pc:sldLayoutMkLst>
        </pc:sldLayoutChg>
        <pc:sldLayoutChg chg="modTransition">
          <pc:chgData name="遥 片岡" userId="51e8fd8cff27144f" providerId="LiveId" clId="{438C95ED-B613-48B7-AAFC-99938866130B}" dt="2024-10-15T08:39:00.033" v="78"/>
          <pc:sldLayoutMkLst>
            <pc:docMk/>
            <pc:sldMasterMk cId="3943869398" sldId="2147483723"/>
            <pc:sldLayoutMk cId="4006960897" sldId="2147483729"/>
          </pc:sldLayoutMkLst>
        </pc:sldLayoutChg>
        <pc:sldLayoutChg chg="modTransition">
          <pc:chgData name="遥 片岡" userId="51e8fd8cff27144f" providerId="LiveId" clId="{438C95ED-B613-48B7-AAFC-99938866130B}" dt="2024-10-15T08:39:00.033" v="78"/>
          <pc:sldLayoutMkLst>
            <pc:docMk/>
            <pc:sldMasterMk cId="3943869398" sldId="2147483723"/>
            <pc:sldLayoutMk cId="1254749431" sldId="2147483730"/>
          </pc:sldLayoutMkLst>
        </pc:sldLayoutChg>
        <pc:sldLayoutChg chg="modTransition">
          <pc:chgData name="遥 片岡" userId="51e8fd8cff27144f" providerId="LiveId" clId="{438C95ED-B613-48B7-AAFC-99938866130B}" dt="2024-10-15T08:39:00.033" v="78"/>
          <pc:sldLayoutMkLst>
            <pc:docMk/>
            <pc:sldMasterMk cId="3943869398" sldId="2147483723"/>
            <pc:sldLayoutMk cId="3016734759" sldId="2147483731"/>
          </pc:sldLayoutMkLst>
        </pc:sldLayoutChg>
        <pc:sldLayoutChg chg="modTransition">
          <pc:chgData name="遥 片岡" userId="51e8fd8cff27144f" providerId="LiveId" clId="{438C95ED-B613-48B7-AAFC-99938866130B}" dt="2024-10-15T08:39:00.033" v="78"/>
          <pc:sldLayoutMkLst>
            <pc:docMk/>
            <pc:sldMasterMk cId="3943869398" sldId="2147483723"/>
            <pc:sldLayoutMk cId="2848836987" sldId="2147483732"/>
          </pc:sldLayoutMkLst>
        </pc:sldLayoutChg>
        <pc:sldLayoutChg chg="modTransition">
          <pc:chgData name="遥 片岡" userId="51e8fd8cff27144f" providerId="LiveId" clId="{438C95ED-B613-48B7-AAFC-99938866130B}" dt="2024-10-15T08:39:00.033" v="78"/>
          <pc:sldLayoutMkLst>
            <pc:docMk/>
            <pc:sldMasterMk cId="3943869398" sldId="2147483723"/>
            <pc:sldLayoutMk cId="1272337903" sldId="2147483733"/>
          </pc:sldLayoutMkLst>
        </pc:sldLayoutChg>
        <pc:sldLayoutChg chg="modTransition">
          <pc:chgData name="遥 片岡" userId="51e8fd8cff27144f" providerId="LiveId" clId="{438C95ED-B613-48B7-AAFC-99938866130B}" dt="2024-10-15T08:39:00.033" v="78"/>
          <pc:sldLayoutMkLst>
            <pc:docMk/>
            <pc:sldMasterMk cId="3943869398" sldId="2147483723"/>
            <pc:sldLayoutMk cId="2792193546" sldId="21474837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603C1-7E7E-4140-9DC8-7E336BC7274D}" type="datetimeFigureOut">
              <a:rPr kumimoji="1" lang="ja-JP" altLang="en-US" smtClean="0"/>
              <a:t>2024/10/22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6F309E-F005-4846-A49F-C2CDCB736266}" type="slidenum">
              <a:rPr kumimoji="1" lang="ja-JP" altLang="en-US" smtClean="0"/>
              <a:t>‹#›</a:t>
            </a:fld>
            <a:endParaRPr kumimoji="1" lang="ja-JP" altLang="en-US"/>
          </a:p>
        </p:txBody>
      </p:sp>
    </p:spTree>
    <p:extLst>
      <p:ext uri="{BB962C8B-B14F-4D97-AF65-F5344CB8AC3E}">
        <p14:creationId xmlns:p14="http://schemas.microsoft.com/office/powerpoint/2010/main" val="2318729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RDクラブ、東邦インターナショナル班の発表を始めます。</a:t>
            </a:r>
            <a:endParaRPr kumimoji="1" lang="ja-JP" altLang="en-US"/>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1</a:t>
            </a:fld>
            <a:endParaRPr kumimoji="1" lang="ja-JP" altLang="en-US"/>
          </a:p>
        </p:txBody>
      </p:sp>
    </p:spTree>
    <p:extLst>
      <p:ext uri="{BB962C8B-B14F-4D97-AF65-F5344CB8AC3E}">
        <p14:creationId xmlns:p14="http://schemas.microsoft.com/office/powerpoint/2010/main" val="1246634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　先日開催された茶屋町祭で展示した時にはｓ子供たちが興味津々に遊んでくれました。</a:t>
            </a:r>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11</a:t>
            </a:fld>
            <a:endParaRPr kumimoji="1" lang="ja-JP" altLang="en-US"/>
          </a:p>
        </p:txBody>
      </p:sp>
    </p:spTree>
    <p:extLst>
      <p:ext uri="{BB962C8B-B14F-4D97-AF65-F5344CB8AC3E}">
        <p14:creationId xmlns:p14="http://schemas.microsoft.com/office/powerpoint/2010/main" val="4275538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err="1">
                <a:latin typeface="Calibri"/>
                <a:ea typeface="游ゴシック"/>
                <a:cs typeface="Calibri"/>
              </a:rPr>
              <a:t>まとめとして、僕たちはIoTの基本的な仕組みを使うことで多くのことを学びました</a:t>
            </a:r>
            <a:r>
              <a:rPr lang="en-US" altLang="ja-JP">
                <a:latin typeface="Calibri"/>
                <a:ea typeface="游ゴシック"/>
                <a:cs typeface="Calibri"/>
              </a:rPr>
              <a:t>。</a:t>
            </a:r>
            <a:endParaRPr lang="ja-JP" altLang="en-US"/>
          </a:p>
          <a:p>
            <a:r>
              <a:rPr lang="en-US" altLang="ja-JP" err="1">
                <a:latin typeface="Calibri"/>
                <a:ea typeface="游ゴシック"/>
                <a:cs typeface="Calibri"/>
              </a:rPr>
              <a:t>教育の観点では先ほどの画像のように子供向けのアトラクションとして楽しいものにできました</a:t>
            </a:r>
            <a:r>
              <a:rPr lang="en-US" altLang="ja-JP">
                <a:latin typeface="Calibri"/>
                <a:ea typeface="游ゴシック"/>
                <a:cs typeface="Calibri"/>
              </a:rPr>
              <a:t>。</a:t>
            </a:r>
          </a:p>
          <a:p>
            <a:r>
              <a:rPr lang="en-US" altLang="ja-JP" err="1">
                <a:latin typeface="Calibri"/>
                <a:ea typeface="游ゴシック"/>
                <a:cs typeface="Calibri"/>
              </a:rPr>
              <a:t>ただ、この完成品は具体的なIoT学習教材とは言えません</a:t>
            </a:r>
            <a:r>
              <a:rPr lang="en-US" altLang="ja-JP">
                <a:latin typeface="Calibri"/>
                <a:ea typeface="游ゴシック"/>
                <a:cs typeface="Calibri"/>
              </a:rPr>
              <a:t>。</a:t>
            </a:r>
          </a:p>
          <a:p>
            <a:r>
              <a:rPr lang="en-US" altLang="ja-JP" err="1">
                <a:latin typeface="Calibri"/>
                <a:ea typeface="游ゴシック"/>
                <a:cs typeface="Calibri"/>
              </a:rPr>
              <a:t>また、廃材はケースの材料として利用しましたが、廃材としての特徴を生かせませんでした</a:t>
            </a:r>
            <a:r>
              <a:rPr lang="en-US" altLang="ja-JP">
                <a:latin typeface="Calibri"/>
                <a:ea typeface="游ゴシック"/>
                <a:cs typeface="Calibri"/>
              </a:rPr>
              <a:t>。</a:t>
            </a:r>
          </a:p>
          <a:p>
            <a:r>
              <a:rPr lang="ja-JP" altLang="en-US"/>
              <a:t>ここで発表を終わります。ご清聴ありがとうございました。</a:t>
            </a:r>
            <a:endParaRPr lang="en-US"/>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12</a:t>
            </a:fld>
            <a:endParaRPr kumimoji="1" lang="ja-JP" altLang="en-US"/>
          </a:p>
        </p:txBody>
      </p:sp>
    </p:spTree>
    <p:extLst>
      <p:ext uri="{BB962C8B-B14F-4D97-AF65-F5344CB8AC3E}">
        <p14:creationId xmlns:p14="http://schemas.microsoft.com/office/powerpoint/2010/main" val="30076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ここで発表を終わります。ご清聴ありがとうございました。</a:t>
            </a:r>
            <a:endParaRPr lang="ja-JP" altLang="en-US"/>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13</a:t>
            </a:fld>
            <a:endParaRPr kumimoji="1" lang="ja-JP" altLang="en-US"/>
          </a:p>
        </p:txBody>
      </p:sp>
    </p:spTree>
    <p:extLst>
      <p:ext uri="{BB962C8B-B14F-4D97-AF65-F5344CB8AC3E}">
        <p14:creationId xmlns:p14="http://schemas.microsoft.com/office/powerpoint/2010/main" val="299651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衣田：挨拶・動画を見せる(p.1,2,3)</a:t>
            </a:r>
            <a:br>
              <a:rPr lang="ja-JP" altLang="en-US">
                <a:latin typeface="Calibri"/>
                <a:ea typeface="游ゴシック"/>
                <a:cs typeface="Calibri"/>
              </a:rPr>
            </a:br>
            <a:r>
              <a:rPr lang="ja-JP" altLang="en-US">
                <a:latin typeface="Calibri"/>
                <a:ea typeface="游ゴシック"/>
                <a:cs typeface="Calibri"/>
              </a:rPr>
              <a:t>片岡：テーマ・コンセプト(p.4,5,6)</a:t>
            </a:r>
            <a:br>
              <a:rPr lang="ja-JP" altLang="en-US">
                <a:latin typeface="Calibri"/>
                <a:ea typeface="游ゴシック"/>
                <a:cs typeface="Calibri"/>
              </a:rPr>
            </a:br>
            <a:r>
              <a:rPr lang="ja-JP" altLang="en-US">
                <a:latin typeface="Calibri"/>
                <a:ea typeface="游ゴシック"/>
                <a:cs typeface="Calibri"/>
              </a:rPr>
              <a:t>藤岡：廃材・機械設計(p.7,8)</a:t>
            </a:r>
            <a:br>
              <a:rPr lang="ja-JP" altLang="en-US">
                <a:latin typeface="Calibri"/>
                <a:ea typeface="游ゴシック"/>
                <a:cs typeface="Calibri"/>
              </a:rPr>
            </a:br>
            <a:r>
              <a:rPr lang="ja-JP" altLang="en-US">
                <a:latin typeface="Calibri"/>
                <a:ea typeface="游ゴシック"/>
                <a:cs typeface="Calibri"/>
              </a:rPr>
              <a:t>神田：構成図・完成品(p.9,10)</a:t>
            </a:r>
            <a:br>
              <a:rPr lang="ja-JP" altLang="en-US">
                <a:latin typeface="Calibri"/>
                <a:ea typeface="游ゴシック"/>
                <a:cs typeface="Calibri"/>
              </a:rPr>
            </a:br>
            <a:r>
              <a:rPr lang="ja-JP" altLang="en-US">
                <a:latin typeface="Calibri"/>
                <a:ea typeface="游ゴシック"/>
                <a:cs typeface="Calibri"/>
              </a:rPr>
              <a:t>衣田：まとめ(p.11)</a:t>
            </a:r>
            <a:endParaRPr lang="en-US" altLang="ja-JP">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2</a:t>
            </a:fld>
            <a:endParaRPr kumimoji="1" lang="ja-JP" altLang="en-US"/>
          </a:p>
        </p:txBody>
      </p:sp>
    </p:spTree>
    <p:extLst>
      <p:ext uri="{BB962C8B-B14F-4D97-AF65-F5344CB8AC3E}">
        <p14:creationId xmlns:p14="http://schemas.microsoft.com/office/powerpoint/2010/main" val="190501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まずはこちらの動画をご覧ください。</a:t>
            </a:r>
          </a:p>
          <a:p>
            <a:r>
              <a:rPr lang="ja-JP" altLang="en-US">
                <a:latin typeface="Calibri"/>
                <a:ea typeface="游ゴシック"/>
                <a:cs typeface="Calibri"/>
              </a:rPr>
              <a:t>　</a:t>
            </a:r>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3</a:t>
            </a:fld>
            <a:endParaRPr kumimoji="1" lang="ja-JP" altLang="en-US"/>
          </a:p>
        </p:txBody>
      </p:sp>
    </p:spTree>
    <p:extLst>
      <p:ext uri="{BB962C8B-B14F-4D97-AF65-F5344CB8AC3E}">
        <p14:creationId xmlns:p14="http://schemas.microsoft.com/office/powerpoint/2010/main" val="129338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err="1">
                <a:ea typeface="游ゴシック"/>
              </a:rPr>
              <a:t>私たちは、</a:t>
            </a:r>
            <a:r>
              <a:rPr kumimoji="1" lang="en-US" altLang="ja-JP" err="1">
                <a:ea typeface="游ゴシック"/>
              </a:rPr>
              <a:t>IoT</a:t>
            </a:r>
            <a:r>
              <a:rPr kumimoji="1" lang="en-US" altLang="ja-JP">
                <a:ea typeface="游ゴシック"/>
              </a:rPr>
              <a:t>,</a:t>
            </a:r>
            <a:r>
              <a:rPr kumimoji="1" lang="ja-JP" altLang="en-US">
                <a:ea typeface="游ゴシック"/>
              </a:rPr>
              <a:t>廃材</a:t>
            </a:r>
            <a:r>
              <a:rPr kumimoji="1" lang="en-US" altLang="ja-JP">
                <a:ea typeface="游ゴシック"/>
              </a:rPr>
              <a:t>,</a:t>
            </a:r>
            <a:r>
              <a:rPr kumimoji="1" lang="ja-JP" altLang="en-US">
                <a:ea typeface="游ゴシック"/>
              </a:rPr>
              <a:t>教育</a:t>
            </a:r>
            <a:r>
              <a:rPr lang="ja-JP" altLang="en-US">
                <a:ea typeface="游ゴシック"/>
              </a:rPr>
              <a:t>この三つ</a:t>
            </a:r>
            <a:r>
              <a:rPr kumimoji="1" lang="ja-JP" altLang="en-US">
                <a:ea typeface="游ゴシック"/>
              </a:rPr>
              <a:t>を満たす製品を作成</a:t>
            </a:r>
            <a:r>
              <a:rPr lang="ja-JP" altLang="en-US">
                <a:ea typeface="游ゴシック"/>
              </a:rPr>
              <a:t>するために</a:t>
            </a:r>
            <a:r>
              <a:rPr kumimoji="1" lang="ja-JP" altLang="en-US">
                <a:ea typeface="游ゴシック"/>
              </a:rPr>
              <a:t>活動してきました。</a:t>
            </a:r>
            <a:endParaRPr lang="ja-JP"/>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4</a:t>
            </a:fld>
            <a:endParaRPr kumimoji="1" lang="ja-JP" altLang="en-US"/>
          </a:p>
        </p:txBody>
      </p:sp>
    </p:spTree>
    <p:extLst>
      <p:ext uri="{BB962C8B-B14F-4D97-AF65-F5344CB8AC3E}">
        <p14:creationId xmlns:p14="http://schemas.microsoft.com/office/powerpoint/2010/main" val="459235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コンセプトとしましては</a:t>
            </a:r>
            <a:endParaRPr kumimoji="1" lang="en-US" altLang="ja-JP"/>
          </a:p>
          <a:p>
            <a:r>
              <a:rPr kumimoji="1" lang="ja-JP" altLang="en-US"/>
              <a:t>先程の</a:t>
            </a:r>
            <a:r>
              <a:rPr kumimoji="1" lang="en-US" altLang="ja-JP"/>
              <a:t>3</a:t>
            </a:r>
            <a:r>
              <a:rPr kumimoji="1" lang="ja-JP" altLang="en-US"/>
              <a:t>つのテーマから構想を練り，</a:t>
            </a:r>
            <a:endParaRPr kumimoji="1" lang="en-US" altLang="ja-JP"/>
          </a:p>
          <a:p>
            <a:r>
              <a:rPr kumimoji="1" lang="ja-JP" altLang="en-US"/>
              <a:t>ユーザーは小中学生に設定いたしました．</a:t>
            </a:r>
            <a:endParaRPr kumimoji="1" lang="en-US" altLang="ja-JP"/>
          </a:p>
          <a:p>
            <a:r>
              <a:rPr kumimoji="1" lang="ja-JP" altLang="en-US"/>
              <a:t>このように対象を絞った理由としましては，幼い頃から工学に興味を持ってもらうことと，</a:t>
            </a:r>
            <a:endParaRPr kumimoji="1" lang="en-US" altLang="ja-JP"/>
          </a:p>
          <a:p>
            <a:r>
              <a:rPr kumimoji="1" lang="ja-JP" altLang="en-US"/>
              <a:t>楽しいという感情は無意識の学びとなり，教育に繋がるのではないかと考えたことが挙げられます．</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5</a:t>
            </a:fld>
            <a:endParaRPr kumimoji="1" lang="ja-JP" altLang="en-US"/>
          </a:p>
        </p:txBody>
      </p:sp>
    </p:spTree>
    <p:extLst>
      <p:ext uri="{BB962C8B-B14F-4D97-AF65-F5344CB8AC3E}">
        <p14:creationId xmlns:p14="http://schemas.microsoft.com/office/powerpoint/2010/main" val="2266366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特に五感の中でも視覚と聴覚に着目しました．</a:t>
            </a:r>
            <a:endParaRPr kumimoji="1" lang="en-US" altLang="ja-JP"/>
          </a:p>
          <a:p>
            <a:r>
              <a:rPr kumimoji="1" lang="ja-JP" altLang="en-US"/>
              <a:t>幼い頃の光・音・動きを伴う体験は印象に残りやすく</a:t>
            </a:r>
            <a:endParaRPr kumimoji="1" lang="en-US" altLang="ja-JP"/>
          </a:p>
          <a:p>
            <a:r>
              <a:rPr kumimoji="1" lang="ja-JP" altLang="en-US"/>
              <a:t>興味関心につながりやすいと考えました．</a:t>
            </a:r>
            <a:endParaRPr kumimoji="1" lang="en-US" altLang="ja-JP"/>
          </a:p>
          <a:p>
            <a:r>
              <a:rPr kumimoji="1" lang="ja-JP" altLang="en-US"/>
              <a:t>具体的にはこちらのスライドに挙げられるような要素を組み込んだものを制作することとしました．</a:t>
            </a:r>
            <a:endParaRPr kumimoji="1" lang="en-US" altLang="ja-JP"/>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6</a:t>
            </a:fld>
            <a:endParaRPr kumimoji="1" lang="ja-JP" altLang="en-US"/>
          </a:p>
        </p:txBody>
      </p:sp>
    </p:spTree>
    <p:extLst>
      <p:ext uri="{BB962C8B-B14F-4D97-AF65-F5344CB8AC3E}">
        <p14:creationId xmlns:p14="http://schemas.microsoft.com/office/powerpoint/2010/main" val="1090358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もぐらたたきの具体的な機械部分について説明していきます。まず、かご部分にはワイヤーを使いました。</a:t>
            </a:r>
            <a:r>
              <a:rPr lang="ja-JP">
                <a:ea typeface="游ゴシック"/>
              </a:rPr>
              <a:t>本来は廃材のワイヤーを使いたかった</a:t>
            </a:r>
            <a:r>
              <a:rPr lang="ja-JP" altLang="en-US">
                <a:ea typeface="游ゴシック"/>
              </a:rPr>
              <a:t>の</a:t>
            </a:r>
            <a:r>
              <a:rPr lang="ja-JP">
                <a:ea typeface="游ゴシック"/>
              </a:rPr>
              <a:t>ですが、</a:t>
            </a:r>
            <a:r>
              <a:rPr lang="ja-JP" altLang="en-US">
                <a:ea typeface="游ゴシック"/>
              </a:rPr>
              <a:t>調達の</a:t>
            </a:r>
            <a:r>
              <a:rPr lang="ja-JP">
                <a:ea typeface="游ゴシック"/>
              </a:rPr>
              <a:t>しやすさ、加工の容易性を考慮して、市販の金属かごと、</a:t>
            </a:r>
            <a:r>
              <a:rPr lang="ja-JP" altLang="en-US">
                <a:ea typeface="游ゴシック"/>
              </a:rPr>
              <a:t>初めにいただいた廃材</a:t>
            </a:r>
            <a:r>
              <a:rPr lang="ja-JP">
                <a:ea typeface="游ゴシック"/>
              </a:rPr>
              <a:t>のアルミ</a:t>
            </a:r>
            <a:r>
              <a:rPr lang="ja-JP" altLang="en-US">
                <a:ea typeface="游ゴシック"/>
              </a:rPr>
              <a:t>ワイヤーに類似した市販のワイヤーを使用しました。</a:t>
            </a:r>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7</a:t>
            </a:fld>
            <a:endParaRPr kumimoji="1" lang="ja-JP" altLang="en-US"/>
          </a:p>
        </p:txBody>
      </p:sp>
    </p:spTree>
    <p:extLst>
      <p:ext uri="{BB962C8B-B14F-4D97-AF65-F5344CB8AC3E}">
        <p14:creationId xmlns:p14="http://schemas.microsoft.com/office/powerpoint/2010/main" val="1638363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サーボモータに３Dプリンターで作成した機構を２つねじで取り付け、ひよこを画面左上の画像の突起部分に差しこんで、モータの動きがひよこに連動するようにしました。モータの動きはマイコンで制御しています。</a:t>
            </a:r>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8</a:t>
            </a:fld>
            <a:endParaRPr kumimoji="1" lang="ja-JP" altLang="en-US"/>
          </a:p>
        </p:txBody>
      </p:sp>
    </p:spTree>
    <p:extLst>
      <p:ext uri="{BB962C8B-B14F-4D97-AF65-F5344CB8AC3E}">
        <p14:creationId xmlns:p14="http://schemas.microsoft.com/office/powerpoint/2010/main" val="4170794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私たちが目指す完成形は、まずスマホのキーボードで入力した音をbluetoothを通じてRaspberryPiPicoへ転送します。転送された音は本体についているスピーカから出てきます。それと同時にLEDが光ります。音が出ている間モータの先についているひよこが動かすというものです。</a:t>
            </a:r>
            <a:endParaRPr lang="ja-JP"/>
          </a:p>
          <a:p>
            <a:r>
              <a:rPr lang="ja-JP" altLang="en-US">
                <a:ea typeface="游ゴシック"/>
              </a:rPr>
              <a:t>スマホのキーボードで入力したものが手元からではなく、本体から聞こえてくることで、子供の興味を引くことができると考えました。</a:t>
            </a:r>
            <a:endParaRPr lang="ja-JP"/>
          </a:p>
          <a:p>
            <a:r>
              <a:rPr lang="ja-JP" altLang="en-US">
                <a:ea typeface="游ゴシック"/>
              </a:rPr>
              <a:t>現在、入力済みの音楽を流すこと、LEDとモータを同時に動かすことができています。よって今後はbluetoothでの通信を実装していく予定です。</a:t>
            </a:r>
          </a:p>
        </p:txBody>
      </p:sp>
      <p:sp>
        <p:nvSpPr>
          <p:cNvPr id="4" name="スライド番号プレースホルダー 3"/>
          <p:cNvSpPr>
            <a:spLocks noGrp="1"/>
          </p:cNvSpPr>
          <p:nvPr>
            <p:ph type="sldNum" sz="quarter" idx="5"/>
          </p:nvPr>
        </p:nvSpPr>
        <p:spPr/>
        <p:txBody>
          <a:bodyPr/>
          <a:lstStyle/>
          <a:p>
            <a:fld id="{F46F309E-F005-4846-A49F-C2CDCB736266}" type="slidenum">
              <a:rPr kumimoji="1" lang="ja-JP" altLang="en-US" smtClean="0"/>
              <a:t>9</a:t>
            </a:fld>
            <a:endParaRPr kumimoji="1" lang="ja-JP" altLang="en-US"/>
          </a:p>
        </p:txBody>
      </p:sp>
    </p:spTree>
    <p:extLst>
      <p:ext uri="{BB962C8B-B14F-4D97-AF65-F5344CB8AC3E}">
        <p14:creationId xmlns:p14="http://schemas.microsoft.com/office/powerpoint/2010/main" val="961331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ja-JP" altLang="en-US"/>
              <a:t>マスター タイトルの書式設定</a:t>
            </a:r>
            <a:endParaRPr lang="en-US"/>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63E6B03C-FAD0-4383-BA13-5DD46E13FC4A}" type="datetimeFigureOut">
              <a:rPr kumimoji="1" lang="ja-JP" altLang="en-US" smtClean="0"/>
              <a:t>2024/10/22</a:t>
            </a:fld>
            <a:endParaRPr kumimoji="1" lang="ja-JP" altLang="en-US"/>
          </a:p>
        </p:txBody>
      </p:sp>
      <p:sp>
        <p:nvSpPr>
          <p:cNvPr id="5" name="Footer Placeholder 4"/>
          <p:cNvSpPr>
            <a:spLocks noGrp="1"/>
          </p:cNvSpPr>
          <p:nvPr>
            <p:ph type="ftr" sz="quarter" idx="11"/>
          </p:nvPr>
        </p:nvSpPr>
        <p:spPr>
          <a:xfrm>
            <a:off x="1127124" y="329307"/>
            <a:ext cx="5943668" cy="309201"/>
          </a:xfrm>
        </p:spPr>
        <p:txBody>
          <a:bodyPr/>
          <a:lstStyle/>
          <a:p>
            <a:endParaRPr kumimoji="1" lang="ja-JP" altLang="en-US"/>
          </a:p>
        </p:txBody>
      </p:sp>
      <p:sp>
        <p:nvSpPr>
          <p:cNvPr id="6" name="Slide Number Placeholder 5"/>
          <p:cNvSpPr>
            <a:spLocks noGrp="1"/>
          </p:cNvSpPr>
          <p:nvPr>
            <p:ph type="sldNum" sz="quarter" idx="12"/>
          </p:nvPr>
        </p:nvSpPr>
        <p:spPr>
          <a:xfrm>
            <a:off x="9924392" y="134930"/>
            <a:ext cx="811019" cy="503578"/>
          </a:xfrm>
        </p:spPr>
        <p:txBody>
          <a:bodyPr/>
          <a:lstStyle/>
          <a:p>
            <a:fld id="{9B88A9DF-29D2-43AB-8446-6BC2F8288F1D}" type="slidenum">
              <a:rPr kumimoji="1" lang="ja-JP" altLang="en-US" smtClean="0"/>
              <a:t>‹#›</a:t>
            </a:fld>
            <a:endParaRPr kumimoji="1" lang="ja-JP" alt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33105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3E6B03C-FAD0-4383-BA13-5DD46E13FC4A}" type="datetimeFigureOut">
              <a:rPr kumimoji="1" lang="ja-JP" altLang="en-US" smtClean="0"/>
              <a:t>2024/10/22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B88A9DF-29D2-43AB-8446-6BC2F8288F1D}" type="slidenum">
              <a:rPr kumimoji="1" lang="ja-JP" altLang="en-US" smtClean="0"/>
              <a:t>‹#›</a:t>
            </a:fld>
            <a:endParaRPr kumimoji="1" lang="ja-JP" alt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72337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3E6B03C-FAD0-4383-BA13-5DD46E13FC4A}" type="datetimeFigureOut">
              <a:rPr kumimoji="1" lang="ja-JP" altLang="en-US" smtClean="0"/>
              <a:t>2024/10/22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B88A9DF-29D2-43AB-8446-6BC2F8288F1D}" type="slidenum">
              <a:rPr kumimoji="1" lang="ja-JP" altLang="en-US" smtClean="0"/>
              <a:t>‹#›</a:t>
            </a:fld>
            <a:endParaRPr kumimoji="1" lang="ja-JP" alt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92193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sz="1200"/>
            </a:lvl1pPr>
          </a:lstStyle>
          <a:p>
            <a:fld id="{63E6B03C-FAD0-4383-BA13-5DD46E13FC4A}" type="datetimeFigureOut">
              <a:rPr kumimoji="1" lang="ja-JP" altLang="en-US" smtClean="0"/>
              <a:t>2024/10/22</a:t>
            </a:fld>
            <a:endParaRPr kumimoji="1" lang="ja-JP" altLang="en-US"/>
          </a:p>
        </p:txBody>
      </p:sp>
      <p:sp>
        <p:nvSpPr>
          <p:cNvPr id="5" name="Footer Placeholder 4"/>
          <p:cNvSpPr>
            <a:spLocks noGrp="1"/>
          </p:cNvSpPr>
          <p:nvPr>
            <p:ph type="ftr" sz="quarter" idx="11"/>
          </p:nvPr>
        </p:nvSpPr>
        <p:spPr/>
        <p:txBody>
          <a:bodyPr/>
          <a:lstStyle>
            <a:lvl1pPr>
              <a:defRPr sz="1200"/>
            </a:lvl1pPr>
          </a:lstStyle>
          <a:p>
            <a:endParaRPr kumimoji="1" lang="ja-JP" altLang="en-US"/>
          </a:p>
        </p:txBody>
      </p:sp>
      <p:sp>
        <p:nvSpPr>
          <p:cNvPr id="6" name="Slide Number Placeholder 5"/>
          <p:cNvSpPr>
            <a:spLocks noGrp="1"/>
          </p:cNvSpPr>
          <p:nvPr>
            <p:ph type="sldNum" sz="quarter" idx="12"/>
          </p:nvPr>
        </p:nvSpPr>
        <p:spPr/>
        <p:txBody>
          <a:bodyPr/>
          <a:lstStyle/>
          <a:p>
            <a:fld id="{9B88A9DF-29D2-43AB-8446-6BC2F8288F1D}" type="slidenum">
              <a:rPr kumimoji="1" lang="ja-JP" altLang="en-US" smtClean="0"/>
              <a:t>‹#›</a:t>
            </a:fld>
            <a:endParaRPr kumimoji="1" lang="ja-JP" alt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558449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ja-JP" altLang="en-US"/>
              <a:t>マスター タイトルの書式設定</a:t>
            </a:r>
            <a:endParaRPr lang="en-US"/>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E6B03C-FAD0-4383-BA13-5DD46E13FC4A}" type="datetimeFigureOut">
              <a:rPr kumimoji="1" lang="ja-JP" altLang="en-US" smtClean="0"/>
              <a:t>2024/10/22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B88A9DF-29D2-43AB-8446-6BC2F8288F1D}" type="slidenum">
              <a:rPr kumimoji="1" lang="ja-JP" altLang="en-US" smtClean="0"/>
              <a:t>‹#›</a:t>
            </a:fld>
            <a:endParaRPr kumimoji="1" lang="ja-JP" alt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757493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1129166" y="2165621"/>
            <a:ext cx="4645152" cy="329385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095606" y="2171769"/>
            <a:ext cx="4645152" cy="328709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63E6B03C-FAD0-4383-BA13-5DD46E13FC4A}" type="datetimeFigureOut">
              <a:rPr kumimoji="1" lang="ja-JP" altLang="en-US" smtClean="0"/>
              <a:t>2024/10/22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B88A9DF-29D2-43AB-8446-6BC2F8288F1D}" type="slidenum">
              <a:rPr kumimoji="1" lang="ja-JP" altLang="en-US" smtClean="0"/>
              <a:t>‹#›</a:t>
            </a:fld>
            <a:endParaRPr kumimoji="1" lang="ja-JP" alt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824178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29166" y="2974448"/>
            <a:ext cx="4645152" cy="24938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094337" y="2971669"/>
            <a:ext cx="4645152" cy="248719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63E6B03C-FAD0-4383-BA13-5DD46E13FC4A}" type="datetimeFigureOut">
              <a:rPr kumimoji="1" lang="ja-JP" altLang="en-US" smtClean="0"/>
              <a:t>2024/10/22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B88A9DF-29D2-43AB-8446-6BC2F8288F1D}" type="slidenum">
              <a:rPr kumimoji="1" lang="ja-JP" altLang="en-US" smtClean="0"/>
              <a:t>‹#›</a:t>
            </a:fld>
            <a:endParaRPr kumimoji="1" lang="ja-JP" alt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235969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63E6B03C-FAD0-4383-BA13-5DD46E13FC4A}" type="datetimeFigureOut">
              <a:rPr kumimoji="1" lang="ja-JP" altLang="en-US" smtClean="0"/>
              <a:t>2024/10/22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B88A9DF-29D2-43AB-8446-6BC2F8288F1D}" type="slidenum">
              <a:rPr kumimoji="1" lang="ja-JP" altLang="en-US" smtClean="0"/>
              <a:t>‹#›</a:t>
            </a:fld>
            <a:endParaRPr kumimoji="1" lang="ja-JP" alt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006960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E6B03C-FAD0-4383-BA13-5DD46E13FC4A}" type="datetimeFigureOut">
              <a:rPr kumimoji="1" lang="ja-JP" altLang="en-US" smtClean="0"/>
              <a:t>2024/10/22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B88A9DF-29D2-43AB-8446-6BC2F8288F1D}" type="slidenum">
              <a:rPr kumimoji="1" lang="ja-JP" altLang="en-US" smtClean="0"/>
              <a:t>‹#›</a:t>
            </a:fld>
            <a:endParaRPr kumimoji="1" lang="ja-JP" altLang="en-US"/>
          </a:p>
        </p:txBody>
      </p:sp>
    </p:spTree>
    <p:extLst>
      <p:ext uri="{BB962C8B-B14F-4D97-AF65-F5344CB8AC3E}">
        <p14:creationId xmlns:p14="http://schemas.microsoft.com/office/powerpoint/2010/main" val="1254749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ja-JP" altLang="en-US"/>
              <a:t>マスター タイトルの書式設定</a:t>
            </a:r>
            <a:endParaRPr lang="en-US"/>
          </a:p>
        </p:txBody>
      </p:sp>
      <p:sp>
        <p:nvSpPr>
          <p:cNvPr id="3" name="Content Placeholder 2"/>
          <p:cNvSpPr>
            <a:spLocks noGrp="1"/>
          </p:cNvSpPr>
          <p:nvPr>
            <p:ph idx="1"/>
          </p:nvPr>
        </p:nvSpPr>
        <p:spPr>
          <a:xfrm>
            <a:off x="4723334" y="952578"/>
            <a:ext cx="6012470" cy="4505221"/>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3E6B03C-FAD0-4383-BA13-5DD46E13FC4A}" type="datetimeFigureOut">
              <a:rPr kumimoji="1" lang="ja-JP" altLang="en-US" smtClean="0"/>
              <a:t>2024/10/22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B88A9DF-29D2-43AB-8446-6BC2F8288F1D}" type="slidenum">
              <a:rPr kumimoji="1" lang="ja-JP" altLang="en-US" smtClean="0"/>
              <a:t>‹#›</a:t>
            </a:fld>
            <a:endParaRPr kumimoji="1" lang="ja-JP" alt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016734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63E6B03C-FAD0-4383-BA13-5DD46E13FC4A}" type="datetimeFigureOut">
              <a:rPr kumimoji="1" lang="ja-JP" altLang="en-US" smtClean="0"/>
              <a:t>2024/10/22</a:t>
            </a:fld>
            <a:endParaRPr kumimoji="1" lang="ja-JP" altLang="en-US"/>
          </a:p>
        </p:txBody>
      </p:sp>
      <p:sp>
        <p:nvSpPr>
          <p:cNvPr id="6" name="Footer Placeholder 5"/>
          <p:cNvSpPr>
            <a:spLocks noGrp="1"/>
          </p:cNvSpPr>
          <p:nvPr>
            <p:ph type="ftr" sz="quarter" idx="11"/>
          </p:nvPr>
        </p:nvSpPr>
        <p:spPr>
          <a:xfrm>
            <a:off x="1125300" y="318640"/>
            <a:ext cx="4877818" cy="320931"/>
          </a:xfrm>
        </p:spPr>
        <p:txBody>
          <a:bodyPr/>
          <a:lstStyle/>
          <a:p>
            <a:endParaRPr kumimoji="1" lang="ja-JP" altLang="en-US"/>
          </a:p>
        </p:txBody>
      </p:sp>
      <p:sp>
        <p:nvSpPr>
          <p:cNvPr id="7" name="Slide Number Placeholder 6"/>
          <p:cNvSpPr>
            <a:spLocks noGrp="1"/>
          </p:cNvSpPr>
          <p:nvPr>
            <p:ph type="sldNum" sz="quarter" idx="12"/>
          </p:nvPr>
        </p:nvSpPr>
        <p:spPr>
          <a:xfrm>
            <a:off x="6176794" y="137408"/>
            <a:ext cx="811019" cy="503578"/>
          </a:xfrm>
        </p:spPr>
        <p:txBody>
          <a:bodyPr/>
          <a:lstStyle/>
          <a:p>
            <a:fld id="{9B88A9DF-29D2-43AB-8446-6BC2F8288F1D}" type="slidenum">
              <a:rPr kumimoji="1" lang="ja-JP" altLang="en-US" smtClean="0"/>
              <a:t>‹#›</a:t>
            </a:fld>
            <a:endParaRPr kumimoji="1" lang="ja-JP" alt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2848836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3E6B03C-FAD0-4383-BA13-5DD46E13FC4A}" type="datetimeFigureOut">
              <a:rPr kumimoji="1" lang="ja-JP" altLang="en-US" smtClean="0"/>
              <a:t>2024/10/22</a:t>
            </a:fld>
            <a:endParaRPr kumimoji="1" lang="ja-JP" alt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9B88A9DF-29D2-43AB-8446-6BC2F8288F1D}" type="slidenum">
              <a:rPr kumimoji="1" lang="ja-JP" altLang="en-US" smtClean="0"/>
              <a:t>‹#›</a:t>
            </a:fld>
            <a:endParaRPr kumimoji="1" lang="ja-JP" altLang="en-US"/>
          </a:p>
        </p:txBody>
      </p:sp>
    </p:spTree>
    <p:extLst>
      <p:ext uri="{BB962C8B-B14F-4D97-AF65-F5344CB8AC3E}">
        <p14:creationId xmlns:p14="http://schemas.microsoft.com/office/powerpoint/2010/main" val="394386939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kumimoji="1"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5838C8-6E25-ED44-50F4-E743C9F3F719}"/>
              </a:ext>
            </a:extLst>
          </p:cNvPr>
          <p:cNvSpPr>
            <a:spLocks noGrp="1"/>
          </p:cNvSpPr>
          <p:nvPr>
            <p:ph type="ctrTitle"/>
          </p:nvPr>
        </p:nvSpPr>
        <p:spPr>
          <a:xfrm>
            <a:off x="921544" y="1280814"/>
            <a:ext cx="9645478" cy="2368087"/>
          </a:xfrm>
        </p:spPr>
        <p:txBody>
          <a:bodyPr>
            <a:noAutofit/>
          </a:bodyPr>
          <a:lstStyle/>
          <a:p>
            <a:pPr algn="ctr"/>
            <a:r>
              <a:rPr lang="en-US" altLang="ja-JP" sz="6000">
                <a:solidFill>
                  <a:srgbClr val="002060"/>
                </a:solidFill>
                <a:latin typeface="Meiryo"/>
                <a:ea typeface="游ゴシック"/>
              </a:rPr>
              <a:t>2024 RD</a:t>
            </a:r>
            <a:r>
              <a:rPr kumimoji="1" lang="ja-JP" altLang="en-US" sz="6000">
                <a:solidFill>
                  <a:srgbClr val="002060"/>
                </a:solidFill>
                <a:latin typeface="Meiryo"/>
                <a:ea typeface="Meiryo"/>
              </a:rPr>
              <a:t>クラブ</a:t>
            </a:r>
            <a:br>
              <a:rPr lang="en-US" altLang="ja-JP" sz="6000">
                <a:solidFill>
                  <a:srgbClr val="002060"/>
                </a:solidFill>
                <a:latin typeface="Meiryo"/>
                <a:ea typeface="+mn-ea"/>
              </a:rPr>
            </a:br>
            <a:r>
              <a:rPr kumimoji="1" lang="ja-JP" altLang="en-US" sz="6000">
                <a:solidFill>
                  <a:srgbClr val="002060"/>
                </a:solidFill>
                <a:latin typeface="Meiryo"/>
                <a:ea typeface="Meiryo"/>
              </a:rPr>
              <a:t>東邦インターナショナル</a:t>
            </a:r>
            <a:endParaRPr lang="ja-JP" altLang="en-US" sz="6000">
              <a:solidFill>
                <a:srgbClr val="002060"/>
              </a:solidFill>
              <a:latin typeface="Meiryo"/>
              <a:ea typeface="Meiryo"/>
            </a:endParaRPr>
          </a:p>
        </p:txBody>
      </p:sp>
      <p:sp>
        <p:nvSpPr>
          <p:cNvPr id="3" name="字幕 2">
            <a:extLst>
              <a:ext uri="{FF2B5EF4-FFF2-40B4-BE49-F238E27FC236}">
                <a16:creationId xmlns:a16="http://schemas.microsoft.com/office/drawing/2014/main" id="{C608C57F-9A43-4942-688D-505AD726AB44}"/>
              </a:ext>
            </a:extLst>
          </p:cNvPr>
          <p:cNvSpPr>
            <a:spLocks noGrp="1"/>
          </p:cNvSpPr>
          <p:nvPr>
            <p:ph type="subTitle" idx="1"/>
          </p:nvPr>
        </p:nvSpPr>
        <p:spPr>
          <a:xfrm>
            <a:off x="1867068" y="4497818"/>
            <a:ext cx="7766936" cy="1096899"/>
          </a:xfrm>
        </p:spPr>
        <p:txBody>
          <a:bodyPr vert="horz" lIns="91440" tIns="91440" rIns="91440" bIns="91440" rtlCol="0" anchor="t">
            <a:noAutofit/>
          </a:bodyPr>
          <a:lstStyle/>
          <a:p>
            <a:pPr algn="ctr"/>
            <a:r>
              <a:rPr kumimoji="1" lang="ja-JP" altLang="en-US">
                <a:solidFill>
                  <a:srgbClr val="002060"/>
                </a:solidFill>
                <a:latin typeface="Meiryo"/>
                <a:ea typeface="Meiryo"/>
              </a:rPr>
              <a:t>神田はるか　片岡遥　衣田明</a:t>
            </a:r>
            <a:r>
              <a:rPr lang="ja-JP" altLang="en-US">
                <a:solidFill>
                  <a:srgbClr val="002060"/>
                </a:solidFill>
                <a:latin typeface="Meiryo"/>
                <a:ea typeface="Meiryo"/>
              </a:rPr>
              <a:t>弘　</a:t>
            </a:r>
            <a:r>
              <a:rPr kumimoji="1" lang="ja-JP" altLang="en-US">
                <a:solidFill>
                  <a:srgbClr val="002060"/>
                </a:solidFill>
                <a:latin typeface="Meiryo"/>
                <a:ea typeface="Meiryo"/>
              </a:rPr>
              <a:t>藤岡友晟</a:t>
            </a:r>
            <a:endParaRPr lang="ja-JP">
              <a:solidFill>
                <a:srgbClr val="002060"/>
              </a:solidFill>
              <a:latin typeface="Meiryo"/>
              <a:ea typeface="Meiryo"/>
            </a:endParaRPr>
          </a:p>
        </p:txBody>
      </p:sp>
    </p:spTree>
    <p:extLst>
      <p:ext uri="{BB962C8B-B14F-4D97-AF65-F5344CB8AC3E}">
        <p14:creationId xmlns:p14="http://schemas.microsoft.com/office/powerpoint/2010/main" val="841121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座る, テーブル, ケーキ, 装飾 が含まれている画像&#10;&#10;自動的に生成された説明">
            <a:extLst>
              <a:ext uri="{FF2B5EF4-FFF2-40B4-BE49-F238E27FC236}">
                <a16:creationId xmlns:a16="http://schemas.microsoft.com/office/drawing/2014/main" id="{22248F7C-8430-C4F0-89B7-BF604C52C24F}"/>
              </a:ext>
            </a:extLst>
          </p:cNvPr>
          <p:cNvPicPr>
            <a:picLocks noChangeAspect="1"/>
          </p:cNvPicPr>
          <p:nvPr/>
        </p:nvPicPr>
        <p:blipFill>
          <a:blip r:embed="rId2">
            <a:extLst>
              <a:ext uri="{28A0092B-C50C-407E-A947-70E740481C1C}">
                <a14:useLocalDpi xmlns:a14="http://schemas.microsoft.com/office/drawing/2010/main" val="0"/>
              </a:ext>
            </a:extLst>
          </a:blip>
          <a:srcRect l="29152" t="14818" r="112" b="39317"/>
          <a:stretch/>
        </p:blipFill>
        <p:spPr>
          <a:xfrm>
            <a:off x="4188924" y="813887"/>
            <a:ext cx="4586609" cy="5232590"/>
          </a:xfrm>
          <a:prstGeom prst="rect">
            <a:avLst/>
          </a:prstGeom>
          <a:ln>
            <a:noFill/>
          </a:ln>
          <a:effectLst>
            <a:softEdge rad="112500"/>
          </a:effectLst>
        </p:spPr>
      </p:pic>
      <p:sp>
        <p:nvSpPr>
          <p:cNvPr id="11" name="テキスト ボックス 10">
            <a:extLst>
              <a:ext uri="{FF2B5EF4-FFF2-40B4-BE49-F238E27FC236}">
                <a16:creationId xmlns:a16="http://schemas.microsoft.com/office/drawing/2014/main" id="{60A70DD8-0F25-11EE-1820-93DDD0AB16E2}"/>
              </a:ext>
            </a:extLst>
          </p:cNvPr>
          <p:cNvSpPr txBox="1"/>
          <p:nvPr/>
        </p:nvSpPr>
        <p:spPr>
          <a:xfrm>
            <a:off x="1137417" y="853384"/>
            <a:ext cx="6099048" cy="707886"/>
          </a:xfrm>
          <a:prstGeom prst="rect">
            <a:avLst/>
          </a:prstGeom>
          <a:noFill/>
        </p:spPr>
        <p:txBody>
          <a:bodyPr wrap="square" lIns="91440" tIns="45720" rIns="91440" bIns="45720" anchor="t">
            <a:noAutofit/>
          </a:bodyPr>
          <a:lstStyle/>
          <a:p>
            <a:r>
              <a:rPr lang="ja-JP" altLang="en-US" sz="4000">
                <a:solidFill>
                  <a:schemeClr val="accent1"/>
                </a:solidFill>
                <a:latin typeface="Meiryo"/>
                <a:ea typeface="Meiryo"/>
              </a:rPr>
              <a:t>完成品</a:t>
            </a:r>
          </a:p>
        </p:txBody>
      </p:sp>
      <p:pic>
        <p:nvPicPr>
          <p:cNvPr id="13" name="図 12" descr="座る, テーブル, ケーキ, 装飾 が含まれている画像&#10;&#10;自動的に生成された説明">
            <a:extLst>
              <a:ext uri="{FF2B5EF4-FFF2-40B4-BE49-F238E27FC236}">
                <a16:creationId xmlns:a16="http://schemas.microsoft.com/office/drawing/2014/main" id="{97C3781D-939D-CD4F-6990-F80F8B8B211B}"/>
              </a:ext>
            </a:extLst>
          </p:cNvPr>
          <p:cNvPicPr>
            <a:picLocks noChangeAspect="1"/>
          </p:cNvPicPr>
          <p:nvPr/>
        </p:nvPicPr>
        <p:blipFill>
          <a:blip r:embed="rId2">
            <a:extLst>
              <a:ext uri="{28A0092B-C50C-407E-A947-70E740481C1C}">
                <a14:useLocalDpi xmlns:a14="http://schemas.microsoft.com/office/drawing/2010/main" val="0"/>
              </a:ext>
            </a:extLst>
          </a:blip>
          <a:srcRect t="57334" r="54899" b="20000"/>
          <a:stretch/>
        </p:blipFill>
        <p:spPr>
          <a:xfrm>
            <a:off x="782943" y="1714525"/>
            <a:ext cx="3272848" cy="2924569"/>
          </a:xfrm>
          <a:prstGeom prst="rect">
            <a:avLst/>
          </a:prstGeom>
          <a:ln>
            <a:noFill/>
          </a:ln>
          <a:effectLst>
            <a:softEdge rad="112500"/>
          </a:effectLst>
        </p:spPr>
      </p:pic>
      <p:sp>
        <p:nvSpPr>
          <p:cNvPr id="15" name="テキスト ボックス 14">
            <a:extLst>
              <a:ext uri="{FF2B5EF4-FFF2-40B4-BE49-F238E27FC236}">
                <a16:creationId xmlns:a16="http://schemas.microsoft.com/office/drawing/2014/main" id="{3FFF4705-6F3F-0E0B-8D66-27F6C7FAEDC3}"/>
              </a:ext>
            </a:extLst>
          </p:cNvPr>
          <p:cNvSpPr txBox="1"/>
          <p:nvPr/>
        </p:nvSpPr>
        <p:spPr>
          <a:xfrm>
            <a:off x="431655" y="4764266"/>
            <a:ext cx="375719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sz="2400">
                <a:latin typeface="Meiryo"/>
                <a:ea typeface="Meiryo"/>
                <a:cs typeface="Calibri"/>
              </a:rPr>
              <a:t>玩具本体とBluetoothで</a:t>
            </a:r>
          </a:p>
          <a:p>
            <a:r>
              <a:rPr lang="ja-JP" sz="2400">
                <a:latin typeface="Meiryo"/>
                <a:ea typeface="Meiryo"/>
                <a:cs typeface="Calibri"/>
              </a:rPr>
              <a:t>接続したスマートフォン</a:t>
            </a:r>
            <a:endParaRPr lang="ja-JP" altLang="en-US" sz="2400">
              <a:latin typeface="Meiryo"/>
              <a:ea typeface="Meiryo"/>
              <a:cs typeface="Calibri"/>
            </a:endParaRPr>
          </a:p>
        </p:txBody>
      </p:sp>
      <p:pic>
        <p:nvPicPr>
          <p:cNvPr id="16" name="図 15" descr="電子機器, ケーブル, 回路 が含まれている画像&#10;&#10;説明は自動で生成されたものです">
            <a:extLst>
              <a:ext uri="{FF2B5EF4-FFF2-40B4-BE49-F238E27FC236}">
                <a16:creationId xmlns:a16="http://schemas.microsoft.com/office/drawing/2014/main" id="{44638173-6FC8-9886-6FF8-D8E10494C328}"/>
              </a:ext>
            </a:extLst>
          </p:cNvPr>
          <p:cNvPicPr>
            <a:picLocks noChangeAspect="1"/>
          </p:cNvPicPr>
          <p:nvPr/>
        </p:nvPicPr>
        <p:blipFill>
          <a:blip r:embed="rId3"/>
          <a:stretch>
            <a:fillRect/>
          </a:stretch>
        </p:blipFill>
        <p:spPr>
          <a:xfrm>
            <a:off x="9040752" y="1915864"/>
            <a:ext cx="3148521" cy="2518250"/>
          </a:xfrm>
          <a:prstGeom prst="rect">
            <a:avLst/>
          </a:prstGeom>
          <a:ln>
            <a:noFill/>
          </a:ln>
          <a:effectLst>
            <a:softEdge rad="112500"/>
          </a:effectLst>
        </p:spPr>
      </p:pic>
      <p:sp>
        <p:nvSpPr>
          <p:cNvPr id="17" name="テキスト ボックス 16">
            <a:extLst>
              <a:ext uri="{FF2B5EF4-FFF2-40B4-BE49-F238E27FC236}">
                <a16:creationId xmlns:a16="http://schemas.microsoft.com/office/drawing/2014/main" id="{53D342F4-4C59-0B0B-75C4-B8440B7EEE49}"/>
              </a:ext>
            </a:extLst>
          </p:cNvPr>
          <p:cNvSpPr txBox="1"/>
          <p:nvPr/>
        </p:nvSpPr>
        <p:spPr>
          <a:xfrm>
            <a:off x="9425823" y="4553499"/>
            <a:ext cx="2379110" cy="4256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2400">
                <a:latin typeface="Meiryo"/>
                <a:ea typeface="Meiryo"/>
                <a:cs typeface="Calibri"/>
              </a:rPr>
              <a:t>内部の電気回路</a:t>
            </a:r>
            <a:endParaRPr lang="ja-JP" sz="2400">
              <a:latin typeface="Meiryo"/>
              <a:ea typeface="Meiryo"/>
              <a:cs typeface="Calibri"/>
            </a:endParaRPr>
          </a:p>
        </p:txBody>
      </p:sp>
    </p:spTree>
    <p:extLst>
      <p:ext uri="{BB962C8B-B14F-4D97-AF65-F5344CB8AC3E}">
        <p14:creationId xmlns:p14="http://schemas.microsoft.com/office/powerpoint/2010/main" val="2657528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descr="人, 座る, テーブル, 若い が含まれている画像&#10;&#10;説明は自動で生成されたものです">
            <a:extLst>
              <a:ext uri="{FF2B5EF4-FFF2-40B4-BE49-F238E27FC236}">
                <a16:creationId xmlns:a16="http://schemas.microsoft.com/office/drawing/2014/main" id="{A0892797-A1E3-064E-1DF0-A952042700D4}"/>
              </a:ext>
            </a:extLst>
          </p:cNvPr>
          <p:cNvPicPr>
            <a:picLocks noGrp="1" noChangeAspect="1"/>
          </p:cNvPicPr>
          <p:nvPr>
            <p:ph idx="1"/>
          </p:nvPr>
        </p:nvPicPr>
        <p:blipFill>
          <a:blip r:embed="rId3"/>
          <a:stretch>
            <a:fillRect/>
          </a:stretch>
        </p:blipFill>
        <p:spPr>
          <a:xfrm>
            <a:off x="1374782" y="-2380"/>
            <a:ext cx="9113656" cy="6858000"/>
          </a:xfrm>
        </p:spPr>
      </p:pic>
    </p:spTree>
    <p:extLst>
      <p:ext uri="{BB962C8B-B14F-4D97-AF65-F5344CB8AC3E}">
        <p14:creationId xmlns:p14="http://schemas.microsoft.com/office/powerpoint/2010/main" val="3002949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4F195-624A-37EF-7071-E8C14B3531C5}"/>
              </a:ext>
            </a:extLst>
          </p:cNvPr>
          <p:cNvSpPr>
            <a:spLocks noGrp="1"/>
          </p:cNvSpPr>
          <p:nvPr>
            <p:ph type="title"/>
          </p:nvPr>
        </p:nvSpPr>
        <p:spPr>
          <a:xfrm>
            <a:off x="1130270" y="836093"/>
            <a:ext cx="9603275" cy="565659"/>
          </a:xfrm>
        </p:spPr>
        <p:txBody>
          <a:bodyPr>
            <a:noAutofit/>
          </a:bodyPr>
          <a:lstStyle/>
          <a:p>
            <a:r>
              <a:rPr lang="ja-JP" altLang="en-US" sz="4000">
                <a:solidFill>
                  <a:srgbClr val="002060"/>
                </a:solidFill>
                <a:latin typeface="Meiryo"/>
                <a:ea typeface="Meiryo"/>
              </a:rPr>
              <a:t>まとめ</a:t>
            </a:r>
          </a:p>
        </p:txBody>
      </p:sp>
      <p:sp>
        <p:nvSpPr>
          <p:cNvPr id="3" name="コンテンツ プレースホルダー 2">
            <a:extLst>
              <a:ext uri="{FF2B5EF4-FFF2-40B4-BE49-F238E27FC236}">
                <a16:creationId xmlns:a16="http://schemas.microsoft.com/office/drawing/2014/main" id="{0C73F235-0CA9-8522-020F-02578DAFC385}"/>
              </a:ext>
            </a:extLst>
          </p:cNvPr>
          <p:cNvSpPr>
            <a:spLocks noGrp="1"/>
          </p:cNvSpPr>
          <p:nvPr>
            <p:ph idx="1"/>
          </p:nvPr>
        </p:nvSpPr>
        <p:spPr>
          <a:xfrm>
            <a:off x="1130270" y="1875740"/>
            <a:ext cx="9603275" cy="4040129"/>
          </a:xfrm>
        </p:spPr>
        <p:txBody>
          <a:bodyPr>
            <a:noAutofit/>
          </a:bodyPr>
          <a:lstStyle/>
          <a:p>
            <a:r>
              <a:rPr lang="ja-JP" altLang="en-US">
                <a:solidFill>
                  <a:srgbClr val="002060"/>
                </a:solidFill>
                <a:latin typeface="Meiryo"/>
                <a:ea typeface="Meiryo"/>
              </a:rPr>
              <a:t>IoT</a:t>
            </a:r>
          </a:p>
          <a:p>
            <a:pPr lvl="1">
              <a:buFont typeface="Courier New" panose="020B0604020202020204" pitchFamily="34" charset="0"/>
              <a:buChar char="o"/>
            </a:pPr>
            <a:r>
              <a:rPr lang="ja-JP" altLang="en-US">
                <a:solidFill>
                  <a:srgbClr val="002060"/>
                </a:solidFill>
                <a:latin typeface="Meiryo"/>
                <a:ea typeface="Meiryo"/>
              </a:rPr>
              <a:t>IoTの基本的な仕組みを使うことができた。メンバーも多くを学んだ。</a:t>
            </a:r>
          </a:p>
          <a:p>
            <a:r>
              <a:rPr lang="ja-JP" altLang="en-US">
                <a:solidFill>
                  <a:srgbClr val="002060"/>
                </a:solidFill>
                <a:latin typeface="Meiryo"/>
                <a:ea typeface="Meiryo"/>
              </a:rPr>
              <a:t>教育</a:t>
            </a:r>
          </a:p>
          <a:p>
            <a:pPr lvl="1">
              <a:buFont typeface="Courier New" panose="020B0604020202020204" pitchFamily="34" charset="0"/>
              <a:buChar char="o"/>
            </a:pPr>
            <a:r>
              <a:rPr lang="ja-JP" altLang="en-US">
                <a:solidFill>
                  <a:srgbClr val="002060"/>
                </a:solidFill>
                <a:latin typeface="Meiryo"/>
                <a:ea typeface="Meiryo"/>
              </a:rPr>
              <a:t>子供向けのアトラクションとしては楽しいものにできた。しかし具体的なIoT学習教材とは言えない。</a:t>
            </a:r>
          </a:p>
          <a:p>
            <a:r>
              <a:rPr lang="ja-JP" altLang="en-US">
                <a:solidFill>
                  <a:srgbClr val="002060"/>
                </a:solidFill>
                <a:latin typeface="Meiryo"/>
                <a:ea typeface="Meiryo"/>
              </a:rPr>
              <a:t>廃材</a:t>
            </a:r>
          </a:p>
          <a:p>
            <a:pPr lvl="1">
              <a:buFont typeface="Courier New" panose="020B0604020202020204" pitchFamily="34" charset="0"/>
              <a:buChar char="o"/>
            </a:pPr>
            <a:r>
              <a:rPr lang="ja-JP" altLang="en-US">
                <a:solidFill>
                  <a:srgbClr val="002060"/>
                </a:solidFill>
                <a:latin typeface="Meiryo"/>
                <a:ea typeface="Meiryo"/>
              </a:rPr>
              <a:t>廃材はケース材料として利用。廃材としての特徴を見いだせなかった。</a:t>
            </a:r>
          </a:p>
        </p:txBody>
      </p:sp>
    </p:spTree>
    <p:extLst>
      <p:ext uri="{BB962C8B-B14F-4D97-AF65-F5344CB8AC3E}">
        <p14:creationId xmlns:p14="http://schemas.microsoft.com/office/powerpoint/2010/main" val="1870487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D437CD6-117E-57C0-BE6D-492EBC2D2512}"/>
              </a:ext>
            </a:extLst>
          </p:cNvPr>
          <p:cNvSpPr>
            <a:spLocks noGrp="1"/>
          </p:cNvSpPr>
          <p:nvPr>
            <p:ph idx="1"/>
          </p:nvPr>
        </p:nvSpPr>
        <p:spPr>
          <a:xfrm>
            <a:off x="1055319" y="1878212"/>
            <a:ext cx="9603275" cy="3875444"/>
          </a:xfrm>
        </p:spPr>
        <p:txBody>
          <a:bodyPr vert="horz" lIns="91440" tIns="45720" rIns="91440" bIns="45720" rtlCol="0" anchor="ctr">
            <a:normAutofit/>
          </a:bodyPr>
          <a:lstStyle/>
          <a:p>
            <a:pPr marL="0" indent="0" algn="ctr">
              <a:buNone/>
            </a:pPr>
            <a:r>
              <a:rPr lang="ja-JP" altLang="en-US" sz="3600">
                <a:latin typeface="Meiryo"/>
                <a:ea typeface="Meiryo"/>
              </a:rPr>
              <a:t>ありがとうございました</a:t>
            </a:r>
            <a:endParaRPr lang="ja-JP" sz="3600">
              <a:latin typeface="Meiryo"/>
              <a:ea typeface="Meiryo"/>
            </a:endParaRPr>
          </a:p>
          <a:p>
            <a:pPr marL="0" indent="0" algn="ctr">
              <a:buNone/>
            </a:pPr>
            <a:r>
              <a:rPr lang="ja-JP" altLang="en-US" sz="3600">
                <a:latin typeface="Meiryo"/>
                <a:ea typeface="Meiryo"/>
              </a:rPr>
              <a:t>Thank you</a:t>
            </a:r>
          </a:p>
          <a:p>
            <a:pPr marL="0" indent="0" algn="ctr">
              <a:buNone/>
            </a:pPr>
            <a:r>
              <a:rPr lang="ja-JP" altLang="en-US" sz="3600">
                <a:latin typeface="Meiryo"/>
                <a:ea typeface="Meiryo"/>
              </a:rPr>
              <a:t>Gracias</a:t>
            </a:r>
          </a:p>
          <a:p>
            <a:pPr marL="0" indent="0" algn="ctr">
              <a:buNone/>
            </a:pPr>
            <a:r>
              <a:rPr lang="ja-JP" sz="3600">
                <a:latin typeface="Meiryo"/>
                <a:ea typeface="Meiryo"/>
              </a:rPr>
              <a:t>谢谢</a:t>
            </a:r>
          </a:p>
          <a:p>
            <a:pPr marL="0" indent="0" algn="ctr">
              <a:buNone/>
            </a:pPr>
            <a:endParaRPr lang="ja-JP" altLang="en-US" sz="3600">
              <a:latin typeface="Meiryo"/>
              <a:ea typeface="Meiryo"/>
            </a:endParaRPr>
          </a:p>
        </p:txBody>
      </p:sp>
    </p:spTree>
    <p:extLst>
      <p:ext uri="{BB962C8B-B14F-4D97-AF65-F5344CB8AC3E}">
        <p14:creationId xmlns:p14="http://schemas.microsoft.com/office/powerpoint/2010/main" val="3725291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0FEB0B-64E6-4305-3B8F-0AFA62D6A9F5}"/>
              </a:ext>
            </a:extLst>
          </p:cNvPr>
          <p:cNvSpPr>
            <a:spLocks noGrp="1"/>
          </p:cNvSpPr>
          <p:nvPr>
            <p:ph type="title"/>
          </p:nvPr>
        </p:nvSpPr>
        <p:spPr/>
        <p:txBody>
          <a:bodyPr/>
          <a:lstStyle/>
          <a:p>
            <a:r>
              <a:rPr lang="ja-JP" altLang="en-US">
                <a:ea typeface="游ゴシック Light"/>
              </a:rPr>
              <a:t>&lt;メモ&gt;  想定質問</a:t>
            </a:r>
            <a:endParaRPr lang="ja-JP" altLang="en-US"/>
          </a:p>
        </p:txBody>
      </p:sp>
      <p:sp>
        <p:nvSpPr>
          <p:cNvPr id="3" name="コンテンツ プレースホルダー 2">
            <a:extLst>
              <a:ext uri="{FF2B5EF4-FFF2-40B4-BE49-F238E27FC236}">
                <a16:creationId xmlns:a16="http://schemas.microsoft.com/office/drawing/2014/main" id="{6C41F2DE-ED2B-3EF4-A786-BB65209AFFA8}"/>
              </a:ext>
            </a:extLst>
          </p:cNvPr>
          <p:cNvSpPr>
            <a:spLocks noGrp="1"/>
          </p:cNvSpPr>
          <p:nvPr>
            <p:ph idx="1"/>
          </p:nvPr>
        </p:nvSpPr>
        <p:spPr/>
        <p:txBody>
          <a:bodyPr>
            <a:normAutofit/>
          </a:bodyPr>
          <a:lstStyle/>
          <a:p>
            <a:r>
              <a:rPr lang="ja-JP" altLang="en-US">
                <a:ea typeface="游ゴシック"/>
              </a:rPr>
              <a:t>本当にIT教育に繋がりますか？</a:t>
            </a:r>
          </a:p>
          <a:p>
            <a:r>
              <a:rPr lang="ja-JP" altLang="en-US">
                <a:ea typeface="游ゴシック"/>
              </a:rPr>
              <a:t>ひよこを叩いたらどうなりますか？</a:t>
            </a:r>
          </a:p>
          <a:p>
            <a:r>
              <a:rPr lang="ja-JP" altLang="en-US">
                <a:ea typeface="游ゴシック"/>
              </a:rPr>
              <a:t>ピタゴラスイッチの著作権は大丈夫ですか？ 別の曲に変更できますか？</a:t>
            </a:r>
          </a:p>
          <a:p>
            <a:r>
              <a:rPr lang="ja-JP" altLang="en-US">
                <a:ea typeface="游ゴシック"/>
              </a:rPr>
              <a:t>子供がさわった時の安全性／耐久性は？</a:t>
            </a:r>
            <a:endParaRPr lang="ja-JP">
              <a:ea typeface="游ゴシック"/>
            </a:endParaRPr>
          </a:p>
          <a:p>
            <a:r>
              <a:rPr lang="ja-JP" altLang="en-US">
                <a:ea typeface="游ゴシック"/>
              </a:rPr>
              <a:t>廃材のもっと有効な使い方はありませんか？</a:t>
            </a:r>
          </a:p>
          <a:p>
            <a:r>
              <a:rPr lang="ja-JP" altLang="en-US">
                <a:ea typeface="游ゴシック"/>
              </a:rPr>
              <a:t>東邦インターナショナルさんのビジネスに貢献できますか？</a:t>
            </a:r>
          </a:p>
        </p:txBody>
      </p:sp>
    </p:spTree>
    <p:extLst>
      <p:ext uri="{BB962C8B-B14F-4D97-AF65-F5344CB8AC3E}">
        <p14:creationId xmlns:p14="http://schemas.microsoft.com/office/powerpoint/2010/main" val="3004014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60F0F3-592B-5A7A-99A8-46A24EE4CA3E}"/>
              </a:ext>
            </a:extLst>
          </p:cNvPr>
          <p:cNvSpPr>
            <a:spLocks noGrp="1"/>
          </p:cNvSpPr>
          <p:nvPr>
            <p:ph type="title"/>
          </p:nvPr>
        </p:nvSpPr>
        <p:spPr>
          <a:xfrm>
            <a:off x="1130270" y="836093"/>
            <a:ext cx="9603275" cy="578181"/>
          </a:xfrm>
        </p:spPr>
        <p:txBody>
          <a:bodyPr>
            <a:noAutofit/>
          </a:bodyPr>
          <a:lstStyle/>
          <a:p>
            <a:r>
              <a:rPr lang="ja-JP" altLang="en-US" sz="4000">
                <a:solidFill>
                  <a:srgbClr val="002060"/>
                </a:solidFill>
                <a:latin typeface="Meiryo"/>
                <a:ea typeface="Meiryo"/>
              </a:rPr>
              <a:t>Agenda</a:t>
            </a:r>
          </a:p>
        </p:txBody>
      </p:sp>
      <p:sp>
        <p:nvSpPr>
          <p:cNvPr id="3" name="コンテンツ プレースホルダー 2">
            <a:extLst>
              <a:ext uri="{FF2B5EF4-FFF2-40B4-BE49-F238E27FC236}">
                <a16:creationId xmlns:a16="http://schemas.microsoft.com/office/drawing/2014/main" id="{8752316D-0859-6FEB-8C46-C29A5FE8C276}"/>
              </a:ext>
            </a:extLst>
          </p:cNvPr>
          <p:cNvSpPr>
            <a:spLocks noGrp="1"/>
          </p:cNvSpPr>
          <p:nvPr>
            <p:ph idx="1"/>
          </p:nvPr>
        </p:nvSpPr>
        <p:spPr>
          <a:xfrm>
            <a:off x="4056783" y="1200363"/>
            <a:ext cx="6511420" cy="5014311"/>
          </a:xfrm>
        </p:spPr>
        <p:txBody>
          <a:bodyPr>
            <a:noAutofit/>
          </a:bodyPr>
          <a:lstStyle/>
          <a:p>
            <a:pPr>
              <a:buFont typeface="Wingdings" panose="020B0604020202020204" pitchFamily="34" charset="0"/>
              <a:buChar char="q"/>
            </a:pPr>
            <a:r>
              <a:rPr lang="ja-JP" altLang="en-US">
                <a:solidFill>
                  <a:srgbClr val="002060"/>
                </a:solidFill>
                <a:latin typeface="Meiryo"/>
                <a:ea typeface="Meiryo"/>
              </a:rPr>
              <a:t>テーマ・コンセプト</a:t>
            </a:r>
            <a:endParaRPr lang="ja-JP" sz="1300">
              <a:solidFill>
                <a:srgbClr val="002060"/>
              </a:solidFill>
              <a:latin typeface="Meiryo"/>
              <a:ea typeface="Meiryo"/>
            </a:endParaRPr>
          </a:p>
          <a:p>
            <a:pPr lvl="1">
              <a:buFont typeface="Wingdings" panose="020B0604020202020204" pitchFamily="34" charset="0"/>
              <a:buChar char="Ø"/>
            </a:pPr>
            <a:r>
              <a:rPr lang="ja-JP" altLang="en-US">
                <a:solidFill>
                  <a:srgbClr val="002060"/>
                </a:solidFill>
                <a:latin typeface="Meiryo"/>
                <a:ea typeface="Meiryo"/>
              </a:rPr>
              <a:t>IoTと教育</a:t>
            </a:r>
            <a:endParaRPr lang="ja-JP" sz="1300">
              <a:solidFill>
                <a:srgbClr val="002060"/>
              </a:solidFill>
              <a:latin typeface="Meiryo"/>
              <a:ea typeface="Meiryo"/>
            </a:endParaRPr>
          </a:p>
          <a:p>
            <a:pPr lvl="1">
              <a:buFont typeface="Wingdings" panose="020B0604020202020204" pitchFamily="34" charset="0"/>
              <a:buChar char="Ø"/>
            </a:pPr>
            <a:r>
              <a:rPr lang="ja-JP" altLang="en-US">
                <a:solidFill>
                  <a:srgbClr val="002060"/>
                </a:solidFill>
                <a:latin typeface="Meiryo"/>
                <a:ea typeface="Meiryo"/>
              </a:rPr>
              <a:t>アイデアの具体化</a:t>
            </a:r>
          </a:p>
          <a:p>
            <a:pPr>
              <a:buFont typeface="Wingdings" panose="020B0604020202020204" pitchFamily="34" charset="0"/>
              <a:buChar char="q"/>
            </a:pPr>
            <a:r>
              <a:rPr lang="ja-JP" altLang="en-US">
                <a:solidFill>
                  <a:srgbClr val="002060"/>
                </a:solidFill>
                <a:latin typeface="Meiryo"/>
                <a:ea typeface="Meiryo"/>
              </a:rPr>
              <a:t>機構設計</a:t>
            </a:r>
            <a:endParaRPr lang="ja-JP" altLang="en-US" sz="1300">
              <a:solidFill>
                <a:srgbClr val="002060"/>
              </a:solidFill>
              <a:latin typeface="Meiryo"/>
              <a:ea typeface="Meiryo"/>
            </a:endParaRPr>
          </a:p>
          <a:p>
            <a:pPr lvl="1">
              <a:buFont typeface="Wingdings" panose="020B0604020202020204" pitchFamily="34" charset="0"/>
              <a:buChar char="Ø"/>
            </a:pPr>
            <a:r>
              <a:rPr lang="ja-JP" altLang="en-US">
                <a:solidFill>
                  <a:srgbClr val="002060"/>
                </a:solidFill>
                <a:latin typeface="Meiryo"/>
                <a:ea typeface="Meiryo"/>
              </a:rPr>
              <a:t>廃材利用</a:t>
            </a:r>
          </a:p>
          <a:p>
            <a:pPr lvl="1">
              <a:buFont typeface="Wingdings" panose="020B0604020202020204" pitchFamily="34" charset="0"/>
              <a:buChar char="Ø"/>
            </a:pPr>
            <a:r>
              <a:rPr lang="ja-JP" altLang="en-US">
                <a:solidFill>
                  <a:srgbClr val="002060"/>
                </a:solidFill>
                <a:latin typeface="Meiryo"/>
                <a:ea typeface="Meiryo"/>
              </a:rPr>
              <a:t>可動部品の作成</a:t>
            </a:r>
          </a:p>
          <a:p>
            <a:pPr>
              <a:buFont typeface="Wingdings" panose="020B0604020202020204" pitchFamily="34" charset="0"/>
              <a:buChar char="q"/>
            </a:pPr>
            <a:r>
              <a:rPr lang="ja-JP" altLang="en-US">
                <a:solidFill>
                  <a:srgbClr val="002060"/>
                </a:solidFill>
                <a:latin typeface="Meiryo"/>
                <a:ea typeface="Meiryo"/>
              </a:rPr>
              <a:t>システム設計</a:t>
            </a:r>
            <a:endParaRPr lang="ja-JP" altLang="en-US" sz="1300">
              <a:solidFill>
                <a:srgbClr val="002060"/>
              </a:solidFill>
              <a:latin typeface="Meiryo"/>
              <a:ea typeface="Meiryo"/>
            </a:endParaRPr>
          </a:p>
          <a:p>
            <a:pPr lvl="1">
              <a:buFont typeface="Wingdings" panose="020B0604020202020204" pitchFamily="34" charset="0"/>
              <a:buChar char="Ø"/>
            </a:pPr>
            <a:r>
              <a:rPr lang="ja-JP" altLang="en-US">
                <a:solidFill>
                  <a:srgbClr val="002060"/>
                </a:solidFill>
                <a:latin typeface="Meiryo"/>
                <a:ea typeface="Meiryo"/>
              </a:rPr>
              <a:t>システム構成</a:t>
            </a:r>
          </a:p>
          <a:p>
            <a:pPr>
              <a:buFont typeface="Wingdings" panose="020B0604020202020204" pitchFamily="34" charset="0"/>
              <a:buChar char="q"/>
            </a:pPr>
            <a:r>
              <a:rPr lang="ja-JP" altLang="en-US">
                <a:solidFill>
                  <a:srgbClr val="002060"/>
                </a:solidFill>
                <a:latin typeface="Meiryo"/>
                <a:ea typeface="Meiryo"/>
              </a:rPr>
              <a:t>プロトタイプ完成</a:t>
            </a:r>
            <a:endParaRPr lang="ja-JP" altLang="en-US" sz="1300">
              <a:solidFill>
                <a:srgbClr val="002060"/>
              </a:solidFill>
              <a:latin typeface="Meiryo"/>
              <a:ea typeface="Meiryo"/>
            </a:endParaRPr>
          </a:p>
          <a:p>
            <a:pPr>
              <a:buFont typeface="Wingdings" panose="020B0604020202020204" pitchFamily="34" charset="0"/>
              <a:buChar char="q"/>
            </a:pPr>
            <a:r>
              <a:rPr lang="ja-JP" altLang="en-US">
                <a:solidFill>
                  <a:srgbClr val="002060"/>
                </a:solidFill>
                <a:latin typeface="Meiryo"/>
                <a:ea typeface="Meiryo"/>
              </a:rPr>
              <a:t>まとめ</a:t>
            </a:r>
            <a:endParaRPr lang="ja-JP" sz="1300">
              <a:solidFill>
                <a:srgbClr val="002060"/>
              </a:solidFill>
              <a:latin typeface="Meiryo"/>
              <a:ea typeface="Meiryo"/>
            </a:endParaRPr>
          </a:p>
        </p:txBody>
      </p:sp>
    </p:spTree>
    <p:extLst>
      <p:ext uri="{BB962C8B-B14F-4D97-AF65-F5344CB8AC3E}">
        <p14:creationId xmlns:p14="http://schemas.microsoft.com/office/powerpoint/2010/main" val="562675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ho">
            <a:hlinkClick r:id="" action="ppaction://media"/>
            <a:extLst>
              <a:ext uri="{FF2B5EF4-FFF2-40B4-BE49-F238E27FC236}">
                <a16:creationId xmlns:a16="http://schemas.microsoft.com/office/drawing/2014/main" id="{532D5F6E-EAEC-EB9D-C799-D2A076FC11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0" y="46730"/>
            <a:ext cx="12181538" cy="6867867"/>
          </a:xfrm>
          <a:prstGeom prst="rect">
            <a:avLst/>
          </a:prstGeom>
        </p:spPr>
      </p:pic>
    </p:spTree>
    <p:extLst>
      <p:ext uri="{BB962C8B-B14F-4D97-AF65-F5344CB8AC3E}">
        <p14:creationId xmlns:p14="http://schemas.microsoft.com/office/powerpoint/2010/main" val="584177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02E63-CCCA-0D57-33A0-DE99A0BF0158}"/>
              </a:ext>
            </a:extLst>
          </p:cNvPr>
          <p:cNvSpPr>
            <a:spLocks noGrp="1"/>
          </p:cNvSpPr>
          <p:nvPr>
            <p:ph type="ctrTitle"/>
          </p:nvPr>
        </p:nvSpPr>
        <p:spPr>
          <a:xfrm>
            <a:off x="2906568" y="2002212"/>
            <a:ext cx="7796243" cy="814034"/>
          </a:xfrm>
        </p:spPr>
        <p:txBody>
          <a:bodyPr>
            <a:noAutofit/>
          </a:bodyPr>
          <a:lstStyle/>
          <a:p>
            <a:r>
              <a:rPr kumimoji="1" lang="en-US" altLang="ja-JP" sz="6000">
                <a:solidFill>
                  <a:srgbClr val="002060"/>
                </a:solidFill>
                <a:latin typeface="Meiryo"/>
                <a:ea typeface="BIZ UDゴシック"/>
              </a:rPr>
              <a:t>IoT</a:t>
            </a:r>
            <a:r>
              <a:rPr kumimoji="1" lang="ja-JP" altLang="en-US" sz="6000">
                <a:solidFill>
                  <a:srgbClr val="002060"/>
                </a:solidFill>
                <a:latin typeface="Meiryo"/>
                <a:ea typeface="Meiryo"/>
              </a:rPr>
              <a:t>・廃材・教育</a:t>
            </a:r>
            <a:endParaRPr lang="ja-JP" altLang="en-US" sz="6000">
              <a:solidFill>
                <a:srgbClr val="002060"/>
              </a:solidFill>
              <a:latin typeface="Meiryo"/>
              <a:ea typeface="Meiryo"/>
            </a:endParaRPr>
          </a:p>
        </p:txBody>
      </p:sp>
      <p:sp>
        <p:nvSpPr>
          <p:cNvPr id="3" name="字幕 2">
            <a:extLst>
              <a:ext uri="{FF2B5EF4-FFF2-40B4-BE49-F238E27FC236}">
                <a16:creationId xmlns:a16="http://schemas.microsoft.com/office/drawing/2014/main" id="{F11655B6-0994-9259-252F-53C58269DA29}"/>
              </a:ext>
            </a:extLst>
          </p:cNvPr>
          <p:cNvSpPr>
            <a:spLocks noGrp="1"/>
          </p:cNvSpPr>
          <p:nvPr>
            <p:ph type="subTitle" idx="1"/>
          </p:nvPr>
        </p:nvSpPr>
        <p:spPr>
          <a:xfrm>
            <a:off x="2208076" y="4695021"/>
            <a:ext cx="7766936" cy="1096899"/>
          </a:xfrm>
        </p:spPr>
        <p:txBody>
          <a:bodyPr vert="horz" lIns="91440" tIns="91440" rIns="91440" bIns="91440" rtlCol="0" anchor="t">
            <a:noAutofit/>
          </a:bodyPr>
          <a:lstStyle/>
          <a:p>
            <a:pPr algn="ctr"/>
            <a:r>
              <a:rPr kumimoji="1" lang="ja-JP" altLang="en-US" sz="4000" u="sng">
                <a:solidFill>
                  <a:srgbClr val="002060"/>
                </a:solidFill>
                <a:latin typeface="Meiryo"/>
                <a:ea typeface="Meiryo"/>
              </a:rPr>
              <a:t>これら全てを満たすものを製作</a:t>
            </a:r>
            <a:endParaRPr lang="en-US" altLang="ja-JP" sz="4000" u="sng">
              <a:solidFill>
                <a:srgbClr val="002060"/>
              </a:solidFill>
              <a:latin typeface="Meiryo"/>
              <a:ea typeface="Meiryo"/>
            </a:endParaRPr>
          </a:p>
        </p:txBody>
      </p:sp>
      <p:sp>
        <p:nvSpPr>
          <p:cNvPr id="4" name="矢印: 下 3">
            <a:extLst>
              <a:ext uri="{FF2B5EF4-FFF2-40B4-BE49-F238E27FC236}">
                <a16:creationId xmlns:a16="http://schemas.microsoft.com/office/drawing/2014/main" id="{3A4EF121-EF18-6504-1C08-2348DBD9D1DA}"/>
              </a:ext>
            </a:extLst>
          </p:cNvPr>
          <p:cNvSpPr/>
          <p:nvPr/>
        </p:nvSpPr>
        <p:spPr>
          <a:xfrm>
            <a:off x="4633059" y="3136236"/>
            <a:ext cx="2163883" cy="1301018"/>
          </a:xfrm>
          <a:prstGeom prst="downArrow">
            <a:avLst/>
          </a:prstGeom>
          <a:solidFill>
            <a:schemeClr val="bg1">
              <a:lumMod val="95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585BA02D-1F4F-0C17-3F4F-C22E38D651DD}"/>
              </a:ext>
            </a:extLst>
          </p:cNvPr>
          <p:cNvSpPr txBox="1">
            <a:spLocks/>
          </p:cNvSpPr>
          <p:nvPr/>
        </p:nvSpPr>
        <p:spPr>
          <a:xfrm>
            <a:off x="1166904" y="865401"/>
            <a:ext cx="2276353" cy="578181"/>
          </a:xfrm>
          <a:prstGeom prst="rect">
            <a:avLst/>
          </a:prstGeom>
        </p:spPr>
        <p:txBody>
          <a:bodyPr vert="horz" lIns="91440" tIns="45720" rIns="91440" bIns="0" rtlCol="0" anchor="b">
            <a:noAutofit/>
          </a:bodyPr>
          <a:lstStyle>
            <a:lvl1pPr algn="l" defTabSz="914400" rtl="0" eaLnBrk="1" latinLnBrk="0" hangingPunct="1">
              <a:lnSpc>
                <a:spcPct val="90000"/>
              </a:lnSpc>
              <a:spcBef>
                <a:spcPct val="0"/>
              </a:spcBef>
              <a:buNone/>
              <a:defRPr kumimoji="1" sz="6600" b="0" i="0" kern="1200" cap="none">
                <a:solidFill>
                  <a:schemeClr val="tx1"/>
                </a:solidFill>
                <a:effectLst/>
                <a:latin typeface="+mj-lt"/>
                <a:ea typeface="+mj-ea"/>
                <a:cs typeface="+mj-cs"/>
              </a:defRPr>
            </a:lvl1pPr>
          </a:lstStyle>
          <a:p>
            <a:r>
              <a:rPr lang="ja-JP" altLang="en-US" sz="4000">
                <a:solidFill>
                  <a:srgbClr val="002060"/>
                </a:solidFill>
                <a:latin typeface="Meiryo"/>
                <a:ea typeface="Meiryo"/>
              </a:rPr>
              <a:t>テーマ</a:t>
            </a:r>
          </a:p>
        </p:txBody>
      </p:sp>
    </p:spTree>
    <p:extLst>
      <p:ext uri="{BB962C8B-B14F-4D97-AF65-F5344CB8AC3E}">
        <p14:creationId xmlns:p14="http://schemas.microsoft.com/office/powerpoint/2010/main" val="529410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22C32-9A9D-5AAC-FC87-F203A0A05A66}"/>
              </a:ext>
            </a:extLst>
          </p:cNvPr>
          <p:cNvSpPr>
            <a:spLocks noGrp="1"/>
          </p:cNvSpPr>
          <p:nvPr>
            <p:ph type="title"/>
          </p:nvPr>
        </p:nvSpPr>
        <p:spPr>
          <a:xfrm>
            <a:off x="1144501" y="822349"/>
            <a:ext cx="4515635" cy="618169"/>
          </a:xfrm>
        </p:spPr>
        <p:txBody>
          <a:bodyPr anchor="ctr">
            <a:noAutofit/>
          </a:bodyPr>
          <a:lstStyle/>
          <a:p>
            <a:r>
              <a:rPr lang="ja-JP" altLang="en-US" sz="4000">
                <a:solidFill>
                  <a:srgbClr val="002060"/>
                </a:solidFill>
                <a:latin typeface="Meiryo"/>
                <a:ea typeface="Meiryo"/>
              </a:rPr>
              <a:t>コンセプト</a:t>
            </a:r>
            <a:endParaRPr lang="ja-JP" sz="4000">
              <a:solidFill>
                <a:srgbClr val="002060"/>
              </a:solidFill>
              <a:latin typeface="Meiryo"/>
              <a:ea typeface="Meiryo"/>
            </a:endParaRPr>
          </a:p>
        </p:txBody>
      </p:sp>
      <p:sp>
        <p:nvSpPr>
          <p:cNvPr id="3" name="コンテンツ プレースホルダー 2">
            <a:extLst>
              <a:ext uri="{FF2B5EF4-FFF2-40B4-BE49-F238E27FC236}">
                <a16:creationId xmlns:a16="http://schemas.microsoft.com/office/drawing/2014/main" id="{C141AA7F-F48F-1E02-1312-F65316C0E344}"/>
              </a:ext>
            </a:extLst>
          </p:cNvPr>
          <p:cNvSpPr>
            <a:spLocks noGrp="1"/>
          </p:cNvSpPr>
          <p:nvPr>
            <p:ph idx="1"/>
          </p:nvPr>
        </p:nvSpPr>
        <p:spPr>
          <a:xfrm>
            <a:off x="836894" y="2389044"/>
            <a:ext cx="3546747" cy="1039648"/>
          </a:xfrm>
        </p:spPr>
        <p:txBody>
          <a:bodyPr vert="horz" lIns="91440" tIns="45720" rIns="91440" bIns="45720" rtlCol="0" anchor="t">
            <a:noAutofit/>
          </a:bodyPr>
          <a:lstStyle/>
          <a:p>
            <a:pPr marL="0" indent="0" algn="ctr">
              <a:lnSpc>
                <a:spcPct val="100000"/>
              </a:lnSpc>
              <a:buNone/>
            </a:pPr>
            <a:r>
              <a:rPr lang="ja-JP" altLang="en-US">
                <a:solidFill>
                  <a:srgbClr val="002060"/>
                </a:solidFill>
                <a:latin typeface="Meiryo"/>
                <a:ea typeface="Meiryo"/>
              </a:rPr>
              <a:t>東邦</a:t>
            </a:r>
            <a:r>
              <a:rPr kumimoji="1" lang="ja-JP" altLang="en-US">
                <a:solidFill>
                  <a:srgbClr val="002060"/>
                </a:solidFill>
                <a:latin typeface="Meiryo"/>
                <a:ea typeface="Meiryo"/>
              </a:rPr>
              <a:t>インターナショナル</a:t>
            </a:r>
            <a:r>
              <a:rPr lang="ja-JP" altLang="en-US">
                <a:solidFill>
                  <a:srgbClr val="002060"/>
                </a:solidFill>
                <a:latin typeface="Meiryo"/>
                <a:ea typeface="Meiryo"/>
              </a:rPr>
              <a:t>の</a:t>
            </a:r>
            <a:br>
              <a:rPr lang="ja-JP" altLang="en-US">
                <a:solidFill>
                  <a:srgbClr val="002060"/>
                </a:solidFill>
                <a:latin typeface="Meiryo"/>
                <a:ea typeface="Meiryo"/>
              </a:rPr>
            </a:br>
            <a:r>
              <a:rPr lang="ja-JP" altLang="en-US">
                <a:solidFill>
                  <a:srgbClr val="002060"/>
                </a:solidFill>
                <a:latin typeface="Meiryo"/>
                <a:ea typeface="Meiryo"/>
              </a:rPr>
              <a:t>製品生産により廃材として</a:t>
            </a:r>
            <a:br>
              <a:rPr lang="ja-JP" altLang="en-US">
                <a:solidFill>
                  <a:srgbClr val="002060"/>
                </a:solidFill>
                <a:latin typeface="Meiryo"/>
                <a:ea typeface="Meiryo"/>
              </a:rPr>
            </a:br>
            <a:r>
              <a:rPr lang="ja-JP" altLang="en-US">
                <a:solidFill>
                  <a:srgbClr val="002060"/>
                </a:solidFill>
                <a:latin typeface="Meiryo"/>
                <a:ea typeface="Meiryo"/>
              </a:rPr>
              <a:t>出てくる</a:t>
            </a:r>
            <a:r>
              <a:rPr kumimoji="1" lang="ja-JP" altLang="en-US">
                <a:solidFill>
                  <a:srgbClr val="002060"/>
                </a:solidFill>
                <a:latin typeface="Meiryo"/>
                <a:ea typeface="Meiryo"/>
              </a:rPr>
              <a:t>ワイヤー</a:t>
            </a:r>
            <a:endParaRPr lang="en-US" altLang="ja-JP">
              <a:solidFill>
                <a:srgbClr val="002060"/>
              </a:solidFill>
              <a:latin typeface="Meiryo"/>
              <a:ea typeface="游ゴシック"/>
            </a:endParaRPr>
          </a:p>
        </p:txBody>
      </p:sp>
      <p:sp>
        <p:nvSpPr>
          <p:cNvPr id="5" name="コンテンツ プレースホルダー 2">
            <a:extLst>
              <a:ext uri="{FF2B5EF4-FFF2-40B4-BE49-F238E27FC236}">
                <a16:creationId xmlns:a16="http://schemas.microsoft.com/office/drawing/2014/main" id="{BBA3A339-10B4-628E-CA4B-ACDC373CDE3C}"/>
              </a:ext>
            </a:extLst>
          </p:cNvPr>
          <p:cNvSpPr txBox="1">
            <a:spLocks/>
          </p:cNvSpPr>
          <p:nvPr/>
        </p:nvSpPr>
        <p:spPr>
          <a:xfrm>
            <a:off x="4513477" y="2386367"/>
            <a:ext cx="5025575" cy="67997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lgn="ctr">
              <a:lnSpc>
                <a:spcPct val="100000"/>
              </a:lnSpc>
              <a:buNone/>
            </a:pPr>
            <a:r>
              <a:rPr lang="ja-JP" altLang="en-US">
                <a:solidFill>
                  <a:srgbClr val="002060"/>
                </a:solidFill>
                <a:latin typeface="Meiryo"/>
                <a:ea typeface="Meiryo"/>
              </a:rPr>
              <a:t>実際に動いている</a:t>
            </a:r>
            <a:r>
              <a:rPr lang="en-US" altLang="ja-JP">
                <a:solidFill>
                  <a:srgbClr val="002060"/>
                </a:solidFill>
                <a:latin typeface="Meiryo"/>
                <a:ea typeface="游ゴシック"/>
              </a:rPr>
              <a:t>IoT</a:t>
            </a:r>
            <a:r>
              <a:rPr lang="ja-JP" altLang="en-US">
                <a:solidFill>
                  <a:srgbClr val="002060"/>
                </a:solidFill>
                <a:latin typeface="Meiryo"/>
                <a:ea typeface="Meiryo"/>
              </a:rPr>
              <a:t>製品に触れ、</a:t>
            </a:r>
            <a:br>
              <a:rPr lang="ja-JP" altLang="en-US">
                <a:solidFill>
                  <a:srgbClr val="002060"/>
                </a:solidFill>
                <a:latin typeface="Meiryo"/>
                <a:ea typeface="Meiryo"/>
              </a:rPr>
            </a:br>
            <a:r>
              <a:rPr lang="ja-JP">
                <a:solidFill>
                  <a:srgbClr val="002060"/>
                </a:solidFill>
                <a:latin typeface="Meiryo"/>
                <a:ea typeface="Meiryo"/>
              </a:rPr>
              <a:t>楽しみながら</a:t>
            </a:r>
            <a:r>
              <a:rPr lang="ja-JP" altLang="en-US">
                <a:solidFill>
                  <a:srgbClr val="002060"/>
                </a:solidFill>
                <a:latin typeface="Meiryo"/>
                <a:ea typeface="Meiryo"/>
              </a:rPr>
              <a:t>工学に興味を持ってもらう</a:t>
            </a:r>
            <a:endParaRPr lang="en-US" altLang="ja-JP">
              <a:solidFill>
                <a:srgbClr val="002060"/>
              </a:solidFill>
              <a:latin typeface="Meiryo"/>
              <a:ea typeface="Meiryo"/>
            </a:endParaRPr>
          </a:p>
        </p:txBody>
      </p:sp>
      <p:sp>
        <p:nvSpPr>
          <p:cNvPr id="7" name="四角形: 角を丸くする 6">
            <a:extLst>
              <a:ext uri="{FF2B5EF4-FFF2-40B4-BE49-F238E27FC236}">
                <a16:creationId xmlns:a16="http://schemas.microsoft.com/office/drawing/2014/main" id="{9F7B3DDD-7ED0-279B-B46A-04B136F604B0}"/>
              </a:ext>
            </a:extLst>
          </p:cNvPr>
          <p:cNvSpPr/>
          <p:nvPr/>
        </p:nvSpPr>
        <p:spPr>
          <a:xfrm>
            <a:off x="1656826" y="1586917"/>
            <a:ext cx="1426128" cy="657137"/>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a:latin typeface="Meiryo"/>
                <a:ea typeface="Meiryo"/>
              </a:rPr>
              <a:t>廃材</a:t>
            </a:r>
          </a:p>
        </p:txBody>
      </p:sp>
      <p:sp>
        <p:nvSpPr>
          <p:cNvPr id="8" name="四角形: 角を丸くする 7">
            <a:extLst>
              <a:ext uri="{FF2B5EF4-FFF2-40B4-BE49-F238E27FC236}">
                <a16:creationId xmlns:a16="http://schemas.microsoft.com/office/drawing/2014/main" id="{8A88C4AF-03C9-4479-C57E-8097DF159549}"/>
              </a:ext>
            </a:extLst>
          </p:cNvPr>
          <p:cNvSpPr/>
          <p:nvPr/>
        </p:nvSpPr>
        <p:spPr>
          <a:xfrm>
            <a:off x="5627615" y="1503026"/>
            <a:ext cx="1964421" cy="657137"/>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2400">
                <a:latin typeface="Meiryo"/>
                <a:ea typeface="Meiryo"/>
              </a:rPr>
              <a:t>IoT + 教育</a:t>
            </a:r>
          </a:p>
        </p:txBody>
      </p:sp>
      <p:sp>
        <p:nvSpPr>
          <p:cNvPr id="10" name="矢印: 右 9">
            <a:extLst>
              <a:ext uri="{FF2B5EF4-FFF2-40B4-BE49-F238E27FC236}">
                <a16:creationId xmlns:a16="http://schemas.microsoft.com/office/drawing/2014/main" id="{9C1AA7EB-A76B-5EC2-4CF9-B9A59FBE47D1}"/>
              </a:ext>
            </a:extLst>
          </p:cNvPr>
          <p:cNvSpPr/>
          <p:nvPr/>
        </p:nvSpPr>
        <p:spPr>
          <a:xfrm rot="5400000">
            <a:off x="4192705" y="3640713"/>
            <a:ext cx="409388" cy="57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雲 10">
            <a:extLst>
              <a:ext uri="{FF2B5EF4-FFF2-40B4-BE49-F238E27FC236}">
                <a16:creationId xmlns:a16="http://schemas.microsoft.com/office/drawing/2014/main" id="{86CDD332-B37E-334D-1015-F16FE377C09E}"/>
              </a:ext>
            </a:extLst>
          </p:cNvPr>
          <p:cNvSpPr/>
          <p:nvPr/>
        </p:nvSpPr>
        <p:spPr>
          <a:xfrm>
            <a:off x="7212985" y="3362277"/>
            <a:ext cx="3103926" cy="1517008"/>
          </a:xfrm>
          <a:prstGeom prst="cloud">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ea typeface="游ゴシック"/>
              </a:rPr>
              <a:t>楽しい・きれい</a:t>
            </a:r>
            <a:endParaRPr lang="ja-JP" altLang="en-US">
              <a:ea typeface="游ゴシック" panose="020B0400000000000000" pitchFamily="34" charset="-128"/>
            </a:endParaRPr>
          </a:p>
          <a:p>
            <a:pPr algn="ctr"/>
            <a:r>
              <a:rPr lang="ja-JP" altLang="en-US">
                <a:ea typeface="游ゴシック"/>
              </a:rPr>
              <a:t>どうなってるの？</a:t>
            </a:r>
          </a:p>
        </p:txBody>
      </p:sp>
      <p:sp>
        <p:nvSpPr>
          <p:cNvPr id="12" name="星: 7 pt 11">
            <a:extLst>
              <a:ext uri="{FF2B5EF4-FFF2-40B4-BE49-F238E27FC236}">
                <a16:creationId xmlns:a16="http://schemas.microsoft.com/office/drawing/2014/main" id="{F75DF46B-616B-9434-A0EA-A24B4819BEBE}"/>
              </a:ext>
            </a:extLst>
          </p:cNvPr>
          <p:cNvSpPr/>
          <p:nvPr/>
        </p:nvSpPr>
        <p:spPr>
          <a:xfrm>
            <a:off x="9115852" y="2952169"/>
            <a:ext cx="3075962" cy="1167468"/>
          </a:xfrm>
          <a:prstGeom prst="star7">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ea typeface="游ゴシック"/>
              </a:rPr>
              <a:t>光る・動く・音が出る</a:t>
            </a:r>
            <a:endParaRPr lang="ja-JP" altLang="en-US"/>
          </a:p>
        </p:txBody>
      </p:sp>
      <p:sp>
        <p:nvSpPr>
          <p:cNvPr id="15" name="四角形: 角を丸くする 14">
            <a:extLst>
              <a:ext uri="{FF2B5EF4-FFF2-40B4-BE49-F238E27FC236}">
                <a16:creationId xmlns:a16="http://schemas.microsoft.com/office/drawing/2014/main" id="{EC28B9CF-C28C-E598-6A3C-983825FD54F5}"/>
              </a:ext>
            </a:extLst>
          </p:cNvPr>
          <p:cNvSpPr/>
          <p:nvPr/>
        </p:nvSpPr>
        <p:spPr>
          <a:xfrm>
            <a:off x="2120665" y="4371096"/>
            <a:ext cx="4781044" cy="1449822"/>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00"/>
              </a:spcBef>
            </a:pPr>
            <a:r>
              <a:rPr lang="ja-JP" sz="2800">
                <a:solidFill>
                  <a:srgbClr val="002060"/>
                </a:solidFill>
                <a:latin typeface="Meiryo"/>
                <a:ea typeface="Meiryo"/>
              </a:rPr>
              <a:t>ユーザー（ペルソナ）を</a:t>
            </a:r>
            <a:endParaRPr lang="en-US" altLang="ja-JP" sz="2800">
              <a:solidFill>
                <a:srgbClr val="000000"/>
              </a:solidFill>
              <a:latin typeface="Meiryo"/>
              <a:ea typeface="+mn-lt"/>
            </a:endParaRPr>
          </a:p>
          <a:p>
            <a:pPr algn="ctr">
              <a:spcBef>
                <a:spcPts val="1000"/>
              </a:spcBef>
            </a:pPr>
            <a:r>
              <a:rPr lang="ja-JP" sz="2800" b="1" u="sng">
                <a:solidFill>
                  <a:srgbClr val="002060"/>
                </a:solidFill>
                <a:latin typeface="Meiryo"/>
                <a:ea typeface="Meiryo"/>
              </a:rPr>
              <a:t>小・中学生</a:t>
            </a:r>
            <a:r>
              <a:rPr lang="ja-JP" sz="2800" b="1">
                <a:solidFill>
                  <a:srgbClr val="002060"/>
                </a:solidFill>
                <a:latin typeface="Meiryo"/>
                <a:ea typeface="Meiryo"/>
              </a:rPr>
              <a:t> </a:t>
            </a:r>
            <a:r>
              <a:rPr lang="ja-JP" sz="2800">
                <a:solidFill>
                  <a:srgbClr val="002060"/>
                </a:solidFill>
                <a:latin typeface="Meiryo"/>
                <a:ea typeface="Meiryo"/>
              </a:rPr>
              <a:t>に設定</a:t>
            </a:r>
            <a:endParaRPr lang="ja-JP" sz="2800">
              <a:solidFill>
                <a:srgbClr val="000000"/>
              </a:solidFill>
              <a:latin typeface="Meiryo"/>
              <a:ea typeface="Meiryo"/>
            </a:endParaRPr>
          </a:p>
        </p:txBody>
      </p:sp>
      <p:sp>
        <p:nvSpPr>
          <p:cNvPr id="4" name="コンテンツ プレースホルダー 2">
            <a:extLst>
              <a:ext uri="{FF2B5EF4-FFF2-40B4-BE49-F238E27FC236}">
                <a16:creationId xmlns:a16="http://schemas.microsoft.com/office/drawing/2014/main" id="{54A0551E-5801-9B62-4139-DAFAF4E5698C}"/>
              </a:ext>
            </a:extLst>
          </p:cNvPr>
          <p:cNvSpPr txBox="1">
            <a:spLocks/>
          </p:cNvSpPr>
          <p:nvPr/>
        </p:nvSpPr>
        <p:spPr>
          <a:xfrm>
            <a:off x="7439820" y="5093441"/>
            <a:ext cx="4384956" cy="97668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gn="ctr">
              <a:buNone/>
            </a:pPr>
            <a:r>
              <a:rPr lang="ja-JP">
                <a:solidFill>
                  <a:srgbClr val="002060"/>
                </a:solidFill>
                <a:latin typeface="Meiryo"/>
                <a:ea typeface="Meiryo"/>
              </a:rPr>
              <a:t>好奇心は学びの</a:t>
            </a:r>
            <a:r>
              <a:rPr lang="ja-JP" altLang="en-US">
                <a:solidFill>
                  <a:srgbClr val="002060"/>
                </a:solidFill>
                <a:latin typeface="Meiryo"/>
                <a:ea typeface="Meiryo"/>
              </a:rPr>
              <a:t>第一歩</a:t>
            </a:r>
            <a:endParaRPr lang="en-US" altLang="ja-JP" u="sng">
              <a:solidFill>
                <a:srgbClr val="002060"/>
              </a:solidFill>
              <a:latin typeface="游ゴシック"/>
              <a:ea typeface="游ゴシック"/>
            </a:endParaRPr>
          </a:p>
          <a:p>
            <a:pPr algn="ctr">
              <a:buNone/>
            </a:pPr>
            <a:r>
              <a:rPr lang="ja-JP" altLang="en-US">
                <a:solidFill>
                  <a:srgbClr val="002060"/>
                </a:solidFill>
                <a:latin typeface="Meiryo"/>
                <a:ea typeface="Meiryo"/>
              </a:rPr>
              <a:t>⇒ </a:t>
            </a:r>
            <a:r>
              <a:rPr lang="ja-JP" altLang="en-US" u="sng">
                <a:solidFill>
                  <a:srgbClr val="002060"/>
                </a:solidFill>
                <a:latin typeface="Meiryo"/>
                <a:ea typeface="Meiryo"/>
              </a:rPr>
              <a:t>無意識のうちに学びに繋がる</a:t>
            </a:r>
            <a:endParaRPr lang="en-US" altLang="ja-JP" u="sng">
              <a:solidFill>
                <a:srgbClr val="002060"/>
              </a:solidFill>
              <a:latin typeface="Meiryo"/>
              <a:ea typeface="游ゴシック"/>
            </a:endParaRPr>
          </a:p>
        </p:txBody>
      </p:sp>
    </p:spTree>
    <p:extLst>
      <p:ext uri="{BB962C8B-B14F-4D97-AF65-F5344CB8AC3E}">
        <p14:creationId xmlns:p14="http://schemas.microsoft.com/office/powerpoint/2010/main" val="3942855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F2A52-0FCA-0281-0CFB-CCE130A02C52}"/>
              </a:ext>
            </a:extLst>
          </p:cNvPr>
          <p:cNvSpPr>
            <a:spLocks noGrp="1"/>
          </p:cNvSpPr>
          <p:nvPr>
            <p:ph type="title"/>
          </p:nvPr>
        </p:nvSpPr>
        <p:spPr>
          <a:xfrm>
            <a:off x="1147684" y="903940"/>
            <a:ext cx="6552563" cy="783600"/>
          </a:xfrm>
        </p:spPr>
        <p:txBody>
          <a:bodyPr anchor="t">
            <a:noAutofit/>
          </a:bodyPr>
          <a:lstStyle/>
          <a:p>
            <a:r>
              <a:rPr lang="ja-JP" altLang="en-US" sz="4000">
                <a:solidFill>
                  <a:srgbClr val="002060"/>
                </a:solidFill>
                <a:latin typeface="Meiryo"/>
                <a:ea typeface="Meiryo"/>
              </a:rPr>
              <a:t>楽しい体験を提供する</a:t>
            </a:r>
          </a:p>
        </p:txBody>
      </p:sp>
      <p:sp>
        <p:nvSpPr>
          <p:cNvPr id="8" name="コンテンツ プレースホルダー 2">
            <a:extLst>
              <a:ext uri="{FF2B5EF4-FFF2-40B4-BE49-F238E27FC236}">
                <a16:creationId xmlns:a16="http://schemas.microsoft.com/office/drawing/2014/main" id="{BB26224E-386E-34D9-6F60-836E8C1D2358}"/>
              </a:ext>
            </a:extLst>
          </p:cNvPr>
          <p:cNvSpPr>
            <a:spLocks noGrp="1"/>
          </p:cNvSpPr>
          <p:nvPr>
            <p:ph idx="1"/>
          </p:nvPr>
        </p:nvSpPr>
        <p:spPr>
          <a:xfrm>
            <a:off x="6290890" y="2726529"/>
            <a:ext cx="2992052" cy="2074520"/>
          </a:xfrm>
        </p:spPr>
        <p:txBody>
          <a:bodyPr vert="horz" lIns="91440" tIns="45720" rIns="91440" bIns="45720" rtlCol="0" anchor="t">
            <a:noAutofit/>
          </a:bodyPr>
          <a:lstStyle/>
          <a:p>
            <a:pPr marL="342900" indent="-342900">
              <a:lnSpc>
                <a:spcPct val="150000"/>
              </a:lnSpc>
            </a:pPr>
            <a:r>
              <a:rPr lang="ja-JP" altLang="en-US">
                <a:solidFill>
                  <a:srgbClr val="002060"/>
                </a:solidFill>
                <a:latin typeface="Meiryo"/>
                <a:ea typeface="Meiryo"/>
              </a:rPr>
              <a:t>ピアノ演奏</a:t>
            </a:r>
            <a:endParaRPr lang="ja-JP"/>
          </a:p>
          <a:p>
            <a:pPr marL="342900" indent="-342900">
              <a:lnSpc>
                <a:spcPct val="150000"/>
              </a:lnSpc>
            </a:pPr>
            <a:r>
              <a:rPr lang="ja-JP" altLang="en-US">
                <a:solidFill>
                  <a:srgbClr val="002060"/>
                </a:solidFill>
                <a:latin typeface="Meiryo"/>
                <a:ea typeface="Meiryo"/>
              </a:rPr>
              <a:t>音楽プレーヤー</a:t>
            </a:r>
          </a:p>
          <a:p>
            <a:pPr marL="342900" indent="-342900">
              <a:lnSpc>
                <a:spcPct val="150000"/>
              </a:lnSpc>
            </a:pPr>
            <a:r>
              <a:rPr lang="ja-JP" altLang="en-US">
                <a:solidFill>
                  <a:srgbClr val="002060"/>
                </a:solidFill>
                <a:latin typeface="Meiryo"/>
                <a:ea typeface="Meiryo"/>
              </a:rPr>
              <a:t>スピーカー</a:t>
            </a:r>
          </a:p>
        </p:txBody>
      </p:sp>
      <p:pic>
        <p:nvPicPr>
          <p:cNvPr id="7" name="Graphic 6" descr="ロボット">
            <a:extLst>
              <a:ext uri="{FF2B5EF4-FFF2-40B4-BE49-F238E27FC236}">
                <a16:creationId xmlns:a16="http://schemas.microsoft.com/office/drawing/2014/main" id="{6578EC1C-3F63-748C-DE93-6C89843BAD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091" y="1884249"/>
            <a:ext cx="2915973" cy="2915973"/>
          </a:xfrm>
          <a:prstGeom prst="rect">
            <a:avLst/>
          </a:prstGeom>
        </p:spPr>
      </p:pic>
      <p:sp>
        <p:nvSpPr>
          <p:cNvPr id="3" name="四角形: 角を丸くする 2">
            <a:extLst>
              <a:ext uri="{FF2B5EF4-FFF2-40B4-BE49-F238E27FC236}">
                <a16:creationId xmlns:a16="http://schemas.microsoft.com/office/drawing/2014/main" id="{CD4C7E06-47FE-0DE5-E00B-8C7AE0E39197}"/>
              </a:ext>
            </a:extLst>
          </p:cNvPr>
          <p:cNvSpPr/>
          <p:nvPr/>
        </p:nvSpPr>
        <p:spPr>
          <a:xfrm>
            <a:off x="8976776" y="3573462"/>
            <a:ext cx="2968398" cy="1818655"/>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000">
                <a:solidFill>
                  <a:srgbClr val="002060"/>
                </a:solidFill>
                <a:latin typeface="Meiryo"/>
                <a:ea typeface="Meiryo"/>
              </a:rPr>
              <a:t>光・音・動きを伴う</a:t>
            </a:r>
            <a:endParaRPr lang="ja-JP" sz="2000">
              <a:ea typeface="游ゴシック"/>
            </a:endParaRPr>
          </a:p>
          <a:p>
            <a:pPr algn="ctr"/>
            <a:r>
              <a:rPr kumimoji="1" lang="ja-JP" altLang="en-US" sz="2000">
                <a:solidFill>
                  <a:srgbClr val="002060"/>
                </a:solidFill>
                <a:latin typeface="Meiryo"/>
                <a:ea typeface="Meiryo"/>
              </a:rPr>
              <a:t>幼い頃の体験</a:t>
            </a:r>
            <a:endParaRPr lang="ja-JP" sz="2000">
              <a:ea typeface="游ゴシック"/>
            </a:endParaRPr>
          </a:p>
          <a:p>
            <a:pPr algn="ctr"/>
            <a:r>
              <a:rPr lang="ja-JP" altLang="en-US" sz="2000">
                <a:solidFill>
                  <a:srgbClr val="002060"/>
                </a:solidFill>
                <a:latin typeface="Meiryo"/>
                <a:ea typeface="Meiryo"/>
              </a:rPr>
              <a:t>⇓</a:t>
            </a:r>
          </a:p>
          <a:p>
            <a:pPr algn="ctr"/>
            <a:r>
              <a:rPr lang="ja-JP" altLang="en-US" sz="2000">
                <a:solidFill>
                  <a:srgbClr val="002060"/>
                </a:solidFill>
                <a:latin typeface="Meiryo"/>
                <a:ea typeface="Meiryo"/>
              </a:rPr>
              <a:t>いつか思い出して</a:t>
            </a:r>
          </a:p>
          <a:p>
            <a:pPr algn="ctr"/>
            <a:r>
              <a:rPr lang="ja-JP" altLang="en-US" sz="2000">
                <a:solidFill>
                  <a:srgbClr val="002060"/>
                </a:solidFill>
                <a:latin typeface="Meiryo"/>
                <a:ea typeface="Meiryo"/>
              </a:rPr>
              <a:t>工学を志す</a:t>
            </a:r>
          </a:p>
        </p:txBody>
      </p:sp>
      <p:sp>
        <p:nvSpPr>
          <p:cNvPr id="4" name="四角形: 角を丸くする 3">
            <a:extLst>
              <a:ext uri="{FF2B5EF4-FFF2-40B4-BE49-F238E27FC236}">
                <a16:creationId xmlns:a16="http://schemas.microsoft.com/office/drawing/2014/main" id="{623F88FD-20F1-FBCC-C5CF-B714D8036F93}"/>
              </a:ext>
            </a:extLst>
          </p:cNvPr>
          <p:cNvSpPr/>
          <p:nvPr/>
        </p:nvSpPr>
        <p:spPr>
          <a:xfrm>
            <a:off x="3049357" y="4801950"/>
            <a:ext cx="4098301" cy="80608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kumimoji="1" lang="ja-JP" altLang="en-US" sz="2000">
                <a:solidFill>
                  <a:srgbClr val="002060"/>
                </a:solidFill>
                <a:latin typeface="Meiryo"/>
                <a:ea typeface="Meiryo"/>
              </a:rPr>
              <a:t>気軽に抵抗感なく楽しめるもの</a:t>
            </a:r>
            <a:endParaRPr lang="en-US" altLang="ja-JP" sz="2000">
              <a:solidFill>
                <a:srgbClr val="002060"/>
              </a:solidFill>
              <a:latin typeface="Meiryo"/>
              <a:ea typeface="Meiryo"/>
            </a:endParaRPr>
          </a:p>
        </p:txBody>
      </p:sp>
      <p:pic>
        <p:nvPicPr>
          <p:cNvPr id="5" name="図 4">
            <a:extLst>
              <a:ext uri="{FF2B5EF4-FFF2-40B4-BE49-F238E27FC236}">
                <a16:creationId xmlns:a16="http://schemas.microsoft.com/office/drawing/2014/main" id="{14C51F5D-00FA-FF36-1E01-0CC466C03EAF}"/>
              </a:ext>
            </a:extLst>
          </p:cNvPr>
          <p:cNvPicPr>
            <a:picLocks noChangeAspect="1"/>
          </p:cNvPicPr>
          <p:nvPr/>
        </p:nvPicPr>
        <p:blipFill>
          <a:blip r:embed="rId5"/>
          <a:srcRect l="10776" t="22749" r="15689" b="237"/>
          <a:stretch/>
        </p:blipFill>
        <p:spPr>
          <a:xfrm>
            <a:off x="8953266" y="1067297"/>
            <a:ext cx="3005869" cy="2095441"/>
          </a:xfrm>
          <a:prstGeom prst="rect">
            <a:avLst/>
          </a:prstGeom>
        </p:spPr>
      </p:pic>
      <p:sp>
        <p:nvSpPr>
          <p:cNvPr id="6" name="四角形: 角を丸くする 5">
            <a:extLst>
              <a:ext uri="{FF2B5EF4-FFF2-40B4-BE49-F238E27FC236}">
                <a16:creationId xmlns:a16="http://schemas.microsoft.com/office/drawing/2014/main" id="{325405E6-A2E6-1A28-5AEB-6E2602221376}"/>
              </a:ext>
            </a:extLst>
          </p:cNvPr>
          <p:cNvSpPr/>
          <p:nvPr/>
        </p:nvSpPr>
        <p:spPr>
          <a:xfrm>
            <a:off x="2824084" y="1809750"/>
            <a:ext cx="992474" cy="78261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a:ea typeface="游ゴシック"/>
              </a:rPr>
              <a:t>動く</a:t>
            </a:r>
          </a:p>
        </p:txBody>
      </p:sp>
      <p:sp>
        <p:nvSpPr>
          <p:cNvPr id="9" name="四角形: 角を丸くする 8">
            <a:extLst>
              <a:ext uri="{FF2B5EF4-FFF2-40B4-BE49-F238E27FC236}">
                <a16:creationId xmlns:a16="http://schemas.microsoft.com/office/drawing/2014/main" id="{262ABEA8-5586-5509-912A-FC37BCDACFD4}"/>
              </a:ext>
            </a:extLst>
          </p:cNvPr>
          <p:cNvSpPr/>
          <p:nvPr/>
        </p:nvSpPr>
        <p:spPr>
          <a:xfrm>
            <a:off x="4697855" y="1809750"/>
            <a:ext cx="992474" cy="78261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2800">
                <a:ea typeface="游ゴシック"/>
              </a:rPr>
              <a:t>光る</a:t>
            </a:r>
          </a:p>
        </p:txBody>
      </p:sp>
      <p:sp>
        <p:nvSpPr>
          <p:cNvPr id="10" name="四角形: 角を丸くする 9">
            <a:extLst>
              <a:ext uri="{FF2B5EF4-FFF2-40B4-BE49-F238E27FC236}">
                <a16:creationId xmlns:a16="http://schemas.microsoft.com/office/drawing/2014/main" id="{BEBC57A2-3BA7-CFE3-771D-878F8000265D}"/>
              </a:ext>
            </a:extLst>
          </p:cNvPr>
          <p:cNvSpPr/>
          <p:nvPr/>
        </p:nvSpPr>
        <p:spPr>
          <a:xfrm>
            <a:off x="6646576" y="1791012"/>
            <a:ext cx="992474" cy="78261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2800">
                <a:ea typeface="游ゴシック"/>
              </a:rPr>
              <a:t>音</a:t>
            </a:r>
          </a:p>
        </p:txBody>
      </p:sp>
      <p:sp>
        <p:nvSpPr>
          <p:cNvPr id="13" name="コンテンツ プレースホルダー 2">
            <a:extLst>
              <a:ext uri="{FF2B5EF4-FFF2-40B4-BE49-F238E27FC236}">
                <a16:creationId xmlns:a16="http://schemas.microsoft.com/office/drawing/2014/main" id="{059919C8-DB85-18E4-4EBC-9772D4141ACA}"/>
              </a:ext>
            </a:extLst>
          </p:cNvPr>
          <p:cNvSpPr txBox="1">
            <a:spLocks/>
          </p:cNvSpPr>
          <p:nvPr/>
        </p:nvSpPr>
        <p:spPr>
          <a:xfrm>
            <a:off x="2633290" y="2903912"/>
            <a:ext cx="2030183" cy="167478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342900" indent="-342900">
              <a:lnSpc>
                <a:spcPct val="150000"/>
              </a:lnSpc>
            </a:pPr>
            <a:r>
              <a:rPr lang="ja-JP" altLang="en-US">
                <a:solidFill>
                  <a:srgbClr val="002060"/>
                </a:solidFill>
                <a:latin typeface="Meiryo"/>
                <a:ea typeface="Meiryo"/>
              </a:rPr>
              <a:t>モーター</a:t>
            </a:r>
            <a:endParaRPr lang="ja-JP">
              <a:ea typeface="游ゴシック"/>
            </a:endParaRPr>
          </a:p>
          <a:p>
            <a:pPr marL="342900" indent="-342900">
              <a:lnSpc>
                <a:spcPct val="150000"/>
              </a:lnSpc>
            </a:pPr>
            <a:r>
              <a:rPr lang="ja-JP" altLang="en-US">
                <a:solidFill>
                  <a:srgbClr val="002060"/>
                </a:solidFill>
                <a:latin typeface="Meiryo"/>
                <a:ea typeface="Meiryo"/>
              </a:rPr>
              <a:t>モグラ叩き</a:t>
            </a:r>
          </a:p>
        </p:txBody>
      </p:sp>
      <p:sp>
        <p:nvSpPr>
          <p:cNvPr id="14" name="コンテンツ プレースホルダー 2">
            <a:extLst>
              <a:ext uri="{FF2B5EF4-FFF2-40B4-BE49-F238E27FC236}">
                <a16:creationId xmlns:a16="http://schemas.microsoft.com/office/drawing/2014/main" id="{8544C044-7FF7-D3A3-C395-66A522AE5C99}"/>
              </a:ext>
            </a:extLst>
          </p:cNvPr>
          <p:cNvSpPr txBox="1">
            <a:spLocks/>
          </p:cNvSpPr>
          <p:nvPr/>
        </p:nvSpPr>
        <p:spPr>
          <a:xfrm>
            <a:off x="4469585" y="2903911"/>
            <a:ext cx="2030183" cy="167478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342900" indent="-342900">
              <a:lnSpc>
                <a:spcPct val="150000"/>
              </a:lnSpc>
            </a:pPr>
            <a:r>
              <a:rPr lang="ja-JP" altLang="en-US">
                <a:solidFill>
                  <a:srgbClr val="002060"/>
                </a:solidFill>
                <a:latin typeface="Meiryo"/>
                <a:ea typeface="Meiryo"/>
              </a:rPr>
              <a:t>LED</a:t>
            </a:r>
            <a:endParaRPr lang="ja-JP"/>
          </a:p>
          <a:p>
            <a:pPr marL="342900" indent="-342900">
              <a:lnSpc>
                <a:spcPct val="150000"/>
              </a:lnSpc>
            </a:pPr>
            <a:r>
              <a:rPr lang="ja-JP" altLang="en-US">
                <a:solidFill>
                  <a:srgbClr val="002060"/>
                </a:solidFill>
                <a:latin typeface="Meiryo"/>
                <a:ea typeface="Meiryo"/>
              </a:rPr>
              <a:t>LEDテープ</a:t>
            </a:r>
          </a:p>
        </p:txBody>
      </p:sp>
    </p:spTree>
    <p:extLst>
      <p:ext uri="{BB962C8B-B14F-4D97-AF65-F5344CB8AC3E}">
        <p14:creationId xmlns:p14="http://schemas.microsoft.com/office/powerpoint/2010/main" val="525753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2C1E43-AEDC-E7B2-2A20-FA39FB4D429F}"/>
              </a:ext>
            </a:extLst>
          </p:cNvPr>
          <p:cNvSpPr>
            <a:spLocks noGrp="1"/>
          </p:cNvSpPr>
          <p:nvPr>
            <p:ph type="title"/>
          </p:nvPr>
        </p:nvSpPr>
        <p:spPr>
          <a:xfrm>
            <a:off x="1048377" y="839296"/>
            <a:ext cx="5175773" cy="646876"/>
          </a:xfrm>
        </p:spPr>
        <p:txBody>
          <a:bodyPr>
            <a:noAutofit/>
          </a:bodyPr>
          <a:lstStyle/>
          <a:p>
            <a:r>
              <a:rPr kumimoji="1" lang="ja-JP" altLang="en-US" sz="4000">
                <a:solidFill>
                  <a:srgbClr val="002060"/>
                </a:solidFill>
                <a:latin typeface="Meiryo"/>
                <a:ea typeface="Meiryo"/>
              </a:rPr>
              <a:t>廃材利用</a:t>
            </a:r>
            <a:endParaRPr lang="ja-JP" altLang="en-US" sz="4000">
              <a:solidFill>
                <a:srgbClr val="002060"/>
              </a:solidFill>
              <a:latin typeface="Meiryo"/>
              <a:ea typeface="Meiryo"/>
            </a:endParaRPr>
          </a:p>
        </p:txBody>
      </p:sp>
      <p:pic>
        <p:nvPicPr>
          <p:cNvPr id="4" name="図 3">
            <a:extLst>
              <a:ext uri="{FF2B5EF4-FFF2-40B4-BE49-F238E27FC236}">
                <a16:creationId xmlns:a16="http://schemas.microsoft.com/office/drawing/2014/main" id="{6BCC8BB4-47E6-463B-D49A-E573C6F123E0}"/>
              </a:ext>
            </a:extLst>
          </p:cNvPr>
          <p:cNvPicPr>
            <a:picLocks noChangeAspect="1"/>
          </p:cNvPicPr>
          <p:nvPr/>
        </p:nvPicPr>
        <p:blipFill>
          <a:blip r:embed="rId3"/>
          <a:stretch>
            <a:fillRect/>
          </a:stretch>
        </p:blipFill>
        <p:spPr>
          <a:xfrm>
            <a:off x="7143662" y="1835450"/>
            <a:ext cx="4132561" cy="2422344"/>
          </a:xfrm>
          <a:prstGeom prst="rect">
            <a:avLst/>
          </a:prstGeom>
        </p:spPr>
      </p:pic>
      <p:sp>
        <p:nvSpPr>
          <p:cNvPr id="6" name="テキスト ボックス 5">
            <a:extLst>
              <a:ext uri="{FF2B5EF4-FFF2-40B4-BE49-F238E27FC236}">
                <a16:creationId xmlns:a16="http://schemas.microsoft.com/office/drawing/2014/main" id="{03EE699A-1691-D847-400D-047549E18B3D}"/>
              </a:ext>
            </a:extLst>
          </p:cNvPr>
          <p:cNvSpPr txBox="1"/>
          <p:nvPr/>
        </p:nvSpPr>
        <p:spPr>
          <a:xfrm>
            <a:off x="6326787" y="1345267"/>
            <a:ext cx="6478229" cy="369332"/>
          </a:xfrm>
          <a:prstGeom prst="rect">
            <a:avLst/>
          </a:prstGeom>
          <a:noFill/>
        </p:spPr>
        <p:txBody>
          <a:bodyPr wrap="square" lIns="91440" tIns="45720" rIns="91440" bIns="45720" anchor="t">
            <a:spAutoFit/>
          </a:bodyPr>
          <a:lstStyle/>
          <a:p>
            <a:r>
              <a:rPr lang="en-US" altLang="ja-JP">
                <a:solidFill>
                  <a:srgbClr val="002060"/>
                </a:solidFill>
                <a:latin typeface="Meiryo"/>
                <a:ea typeface="Meiryo UI"/>
                <a:cs typeface="Calibri"/>
              </a:rPr>
              <a:t>SDG</a:t>
            </a:r>
            <a:r>
              <a:rPr lang="ja-JP" altLang="ja-JP">
                <a:solidFill>
                  <a:srgbClr val="002060"/>
                </a:solidFill>
                <a:latin typeface="Meiryo"/>
                <a:ea typeface="Meiryo"/>
                <a:cs typeface="Calibri"/>
              </a:rPr>
              <a:t>ｓの目標</a:t>
            </a:r>
            <a:r>
              <a:rPr lang="en-US" altLang="ja-JP">
                <a:solidFill>
                  <a:srgbClr val="002060"/>
                </a:solidFill>
                <a:latin typeface="Meiryo"/>
                <a:ea typeface="Meiryo UI"/>
                <a:cs typeface="Calibri"/>
              </a:rPr>
              <a:t>12</a:t>
            </a:r>
            <a:r>
              <a:rPr lang="ja-JP" altLang="ja-JP">
                <a:solidFill>
                  <a:srgbClr val="002060"/>
                </a:solidFill>
                <a:latin typeface="Meiryo"/>
                <a:ea typeface="Meiryo"/>
                <a:cs typeface="Calibri"/>
              </a:rPr>
              <a:t>「つくる責任、つかう責任」に該当。</a:t>
            </a:r>
            <a:endParaRPr lang="ja-JP" altLang="en-US">
              <a:solidFill>
                <a:srgbClr val="002060"/>
              </a:solidFill>
              <a:latin typeface="Meiryo"/>
              <a:ea typeface="Meiryo"/>
              <a:cs typeface="Calibri"/>
            </a:endParaRPr>
          </a:p>
        </p:txBody>
      </p:sp>
      <p:sp>
        <p:nvSpPr>
          <p:cNvPr id="8" name="テキスト ボックス 7">
            <a:extLst>
              <a:ext uri="{FF2B5EF4-FFF2-40B4-BE49-F238E27FC236}">
                <a16:creationId xmlns:a16="http://schemas.microsoft.com/office/drawing/2014/main" id="{60CA5397-EAE3-74F1-5D4C-C2D64B344DFD}"/>
              </a:ext>
            </a:extLst>
          </p:cNvPr>
          <p:cNvSpPr txBox="1"/>
          <p:nvPr/>
        </p:nvSpPr>
        <p:spPr>
          <a:xfrm>
            <a:off x="6427504" y="4819615"/>
            <a:ext cx="5563649" cy="971747"/>
          </a:xfrm>
          <a:prstGeom prst="rect">
            <a:avLst/>
          </a:prstGeom>
          <a:solidFill>
            <a:schemeClr val="accent1">
              <a:lumMod val="20000"/>
              <a:lumOff val="80000"/>
            </a:schemeClr>
          </a:solidFill>
          <a:ln>
            <a:solidFill>
              <a:schemeClr val="accent1"/>
            </a:solidFill>
          </a:ln>
        </p:spPr>
        <p:txBody>
          <a:bodyPr wrap="square" lIns="91440" tIns="45720" rIns="91440" bIns="45720" anchor="ctr">
            <a:noAutofit/>
          </a:bodyPr>
          <a:lstStyle/>
          <a:p>
            <a:r>
              <a:rPr lang="ja-JP" altLang="en-US">
                <a:solidFill>
                  <a:srgbClr val="002060"/>
                </a:solidFill>
                <a:latin typeface="Meiryo"/>
                <a:ea typeface="Meiryo"/>
                <a:cs typeface="Calibri"/>
              </a:rPr>
              <a:t>本来は、本体部分を廃材を使って制作したかったが、加工の容易性を優先し、今回のプロトタイプは市販の金属かごとアルミワイヤーを使用した。</a:t>
            </a:r>
            <a:endParaRPr lang="en-US" altLang="ja-JP">
              <a:solidFill>
                <a:srgbClr val="002060"/>
              </a:solidFill>
              <a:latin typeface="Meiryo"/>
              <a:ea typeface="Meiryo"/>
              <a:cs typeface="Calibri"/>
            </a:endParaRPr>
          </a:p>
        </p:txBody>
      </p:sp>
      <p:pic>
        <p:nvPicPr>
          <p:cNvPr id="10" name="図 9" descr="スポーツゲーム が含まれている画像&#10;&#10;自動的に生成された説明">
            <a:extLst>
              <a:ext uri="{FF2B5EF4-FFF2-40B4-BE49-F238E27FC236}">
                <a16:creationId xmlns:a16="http://schemas.microsoft.com/office/drawing/2014/main" id="{F97B9C87-8022-F797-0C16-B1F3BD785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085" y="2004750"/>
            <a:ext cx="5275560" cy="3914237"/>
          </a:xfrm>
          <a:prstGeom prst="rect">
            <a:avLst/>
          </a:prstGeom>
        </p:spPr>
      </p:pic>
      <p:sp>
        <p:nvSpPr>
          <p:cNvPr id="3" name="テキスト ボックス 2">
            <a:extLst>
              <a:ext uri="{FF2B5EF4-FFF2-40B4-BE49-F238E27FC236}">
                <a16:creationId xmlns:a16="http://schemas.microsoft.com/office/drawing/2014/main" id="{CE1A3711-D7F1-F5DB-BA11-43141BF5E29D}"/>
              </a:ext>
            </a:extLst>
          </p:cNvPr>
          <p:cNvSpPr txBox="1"/>
          <p:nvPr/>
        </p:nvSpPr>
        <p:spPr>
          <a:xfrm>
            <a:off x="1648467" y="1649724"/>
            <a:ext cx="5173103" cy="369332"/>
          </a:xfrm>
          <a:prstGeom prst="rect">
            <a:avLst/>
          </a:prstGeom>
          <a:noFill/>
        </p:spPr>
        <p:txBody>
          <a:bodyPr wrap="square" lIns="91440" tIns="45720" rIns="91440" bIns="45720" anchor="t">
            <a:spAutoFit/>
          </a:bodyPr>
          <a:lstStyle/>
          <a:p>
            <a:r>
              <a:rPr lang="en-US" altLang="ja-JP" err="1">
                <a:solidFill>
                  <a:srgbClr val="002060"/>
                </a:solidFill>
                <a:latin typeface="Meiryo"/>
                <a:ea typeface="Meiryo UI"/>
                <a:cs typeface="Calibri"/>
              </a:rPr>
              <a:t>ワイヤーを使って本体のかごを製作</a:t>
            </a:r>
            <a:endParaRPr lang="ja-JP" altLang="en-US">
              <a:solidFill>
                <a:srgbClr val="002060"/>
              </a:solidFill>
              <a:latin typeface="Meiryo"/>
              <a:ea typeface="Meiryo"/>
              <a:cs typeface="Calibri"/>
            </a:endParaRPr>
          </a:p>
        </p:txBody>
      </p:sp>
    </p:spTree>
    <p:extLst>
      <p:ext uri="{BB962C8B-B14F-4D97-AF65-F5344CB8AC3E}">
        <p14:creationId xmlns:p14="http://schemas.microsoft.com/office/powerpoint/2010/main" val="4169710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コンテンツ プレースホルダー 13" descr="机の上にあるおもちゃ&#10;&#10;低い精度で自動的に生成された説明">
            <a:extLst>
              <a:ext uri="{FF2B5EF4-FFF2-40B4-BE49-F238E27FC236}">
                <a16:creationId xmlns:a16="http://schemas.microsoft.com/office/drawing/2014/main" id="{7C7A97C3-AA9B-A169-8A35-FA13B0D28608}"/>
              </a:ext>
            </a:extLst>
          </p:cNvPr>
          <p:cNvPicPr>
            <a:picLocks noGrp="1" noChangeAspect="1"/>
          </p:cNvPicPr>
          <p:nvPr>
            <p:ph idx="1"/>
          </p:nvPr>
        </p:nvPicPr>
        <p:blipFill>
          <a:blip r:embed="rId3"/>
          <a:stretch>
            <a:fillRect/>
          </a:stretch>
        </p:blipFill>
        <p:spPr>
          <a:xfrm>
            <a:off x="3705567" y="3817500"/>
            <a:ext cx="1889942" cy="1588513"/>
          </a:xfrm>
        </p:spPr>
      </p:pic>
      <p:sp>
        <p:nvSpPr>
          <p:cNvPr id="2" name="タイトル 1">
            <a:extLst>
              <a:ext uri="{FF2B5EF4-FFF2-40B4-BE49-F238E27FC236}">
                <a16:creationId xmlns:a16="http://schemas.microsoft.com/office/drawing/2014/main" id="{DC6F3225-D8E4-EEE4-3029-3ADB027ADFC4}"/>
              </a:ext>
            </a:extLst>
          </p:cNvPr>
          <p:cNvSpPr>
            <a:spLocks noGrp="1"/>
          </p:cNvSpPr>
          <p:nvPr>
            <p:ph type="title"/>
          </p:nvPr>
        </p:nvSpPr>
        <p:spPr>
          <a:xfrm>
            <a:off x="1130270" y="953324"/>
            <a:ext cx="5082565" cy="492389"/>
          </a:xfrm>
        </p:spPr>
        <p:txBody>
          <a:bodyPr>
            <a:noAutofit/>
          </a:bodyPr>
          <a:lstStyle/>
          <a:p>
            <a:r>
              <a:rPr lang="ja-JP" altLang="en-US">
                <a:solidFill>
                  <a:srgbClr val="002060"/>
                </a:solidFill>
                <a:latin typeface="Meiryo"/>
                <a:ea typeface="Meiryo"/>
              </a:rPr>
              <a:t>可動部品の作成</a:t>
            </a:r>
          </a:p>
        </p:txBody>
      </p:sp>
      <p:pic>
        <p:nvPicPr>
          <p:cNvPr id="9" name="図 8" descr="写真, コンピュータ, 持つ, 男 が含まれている画像&#10;&#10;説明は自動で生成されたものです">
            <a:extLst>
              <a:ext uri="{FF2B5EF4-FFF2-40B4-BE49-F238E27FC236}">
                <a16:creationId xmlns:a16="http://schemas.microsoft.com/office/drawing/2014/main" id="{12122D7F-C0C5-E271-210E-95D3620967EB}"/>
              </a:ext>
            </a:extLst>
          </p:cNvPr>
          <p:cNvPicPr>
            <a:picLocks noChangeAspect="1"/>
          </p:cNvPicPr>
          <p:nvPr/>
        </p:nvPicPr>
        <p:blipFill>
          <a:blip r:embed="rId4">
            <a:extLst>
              <a:ext uri="{28A0092B-C50C-407E-A947-70E740481C1C}">
                <a14:useLocalDpi xmlns:a14="http://schemas.microsoft.com/office/drawing/2010/main" val="0"/>
              </a:ext>
            </a:extLst>
          </a:blip>
          <a:srcRect r="9875" b="-1"/>
          <a:stretch/>
        </p:blipFill>
        <p:spPr>
          <a:xfrm>
            <a:off x="3436946" y="3147197"/>
            <a:ext cx="2656480" cy="2299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図 10" descr="写真, 異なる, テーブル, モニター が含まれている画像&#10;&#10;説明は自動で生成されたものです">
            <a:extLst>
              <a:ext uri="{FF2B5EF4-FFF2-40B4-BE49-F238E27FC236}">
                <a16:creationId xmlns:a16="http://schemas.microsoft.com/office/drawing/2014/main" id="{FE056821-00C2-AF8E-A49C-077F6F3E5FA1}"/>
              </a:ext>
            </a:extLst>
          </p:cNvPr>
          <p:cNvPicPr>
            <a:picLocks noChangeAspect="1"/>
          </p:cNvPicPr>
          <p:nvPr/>
        </p:nvPicPr>
        <p:blipFill>
          <a:blip r:embed="rId5"/>
          <a:stretch>
            <a:fillRect/>
          </a:stretch>
        </p:blipFill>
        <p:spPr>
          <a:xfrm rot="5400000">
            <a:off x="846594" y="3578481"/>
            <a:ext cx="1853949" cy="2074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図 12" descr="設計図&#10;&#10;説明は自動で生成されたものです">
            <a:extLst>
              <a:ext uri="{FF2B5EF4-FFF2-40B4-BE49-F238E27FC236}">
                <a16:creationId xmlns:a16="http://schemas.microsoft.com/office/drawing/2014/main" id="{B7B8998F-62FD-E7C9-C154-340B05417199}"/>
              </a:ext>
            </a:extLst>
          </p:cNvPr>
          <p:cNvPicPr>
            <a:picLocks noChangeAspect="1"/>
          </p:cNvPicPr>
          <p:nvPr/>
        </p:nvPicPr>
        <p:blipFill>
          <a:blip r:embed="rId6"/>
          <a:stretch>
            <a:fillRect/>
          </a:stretch>
        </p:blipFill>
        <p:spPr>
          <a:xfrm>
            <a:off x="603390" y="1833915"/>
            <a:ext cx="2335016" cy="150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矢印: 右 3">
            <a:extLst>
              <a:ext uri="{FF2B5EF4-FFF2-40B4-BE49-F238E27FC236}">
                <a16:creationId xmlns:a16="http://schemas.microsoft.com/office/drawing/2014/main" id="{AF7C7CA6-4ED6-93C1-EBE0-03DD50DBDFA7}"/>
              </a:ext>
            </a:extLst>
          </p:cNvPr>
          <p:cNvSpPr/>
          <p:nvPr/>
        </p:nvSpPr>
        <p:spPr>
          <a:xfrm>
            <a:off x="9044203" y="3965017"/>
            <a:ext cx="409388" cy="57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屋内, テーブル, カップ, 食品 が含まれている画像&#10;&#10;説明は自動で生成されたものです">
            <a:extLst>
              <a:ext uri="{FF2B5EF4-FFF2-40B4-BE49-F238E27FC236}">
                <a16:creationId xmlns:a16="http://schemas.microsoft.com/office/drawing/2014/main" id="{E8B6D98A-C305-E59D-B9BA-BBC72D471108}"/>
              </a:ext>
            </a:extLst>
          </p:cNvPr>
          <p:cNvPicPr>
            <a:picLocks noChangeAspect="1"/>
          </p:cNvPicPr>
          <p:nvPr/>
        </p:nvPicPr>
        <p:blipFill>
          <a:blip r:embed="rId7"/>
          <a:srcRect l="32325" t="7681" r="25662" b="31749"/>
          <a:stretch/>
        </p:blipFill>
        <p:spPr>
          <a:xfrm>
            <a:off x="6664489" y="3145114"/>
            <a:ext cx="2115529" cy="2258505"/>
          </a:xfrm>
          <a:prstGeom prst="rect">
            <a:avLst/>
          </a:prstGeom>
        </p:spPr>
      </p:pic>
      <p:pic>
        <p:nvPicPr>
          <p:cNvPr id="8" name="図 7" descr="屋内, テーブル, 椅子, 座る が含まれている画像&#10;&#10;説明は自動で生成されたものです">
            <a:extLst>
              <a:ext uri="{FF2B5EF4-FFF2-40B4-BE49-F238E27FC236}">
                <a16:creationId xmlns:a16="http://schemas.microsoft.com/office/drawing/2014/main" id="{1DEEF3FB-995A-272F-95C0-1B10078AB1BC}"/>
              </a:ext>
            </a:extLst>
          </p:cNvPr>
          <p:cNvPicPr>
            <a:picLocks noChangeAspect="1"/>
          </p:cNvPicPr>
          <p:nvPr/>
        </p:nvPicPr>
        <p:blipFill>
          <a:blip r:embed="rId8"/>
          <a:srcRect l="31985" t="14822" r="26753" b="28705"/>
          <a:stretch/>
        </p:blipFill>
        <p:spPr>
          <a:xfrm>
            <a:off x="9627115" y="3144418"/>
            <a:ext cx="2112505" cy="2206563"/>
          </a:xfrm>
          <a:prstGeom prst="rect">
            <a:avLst/>
          </a:prstGeom>
        </p:spPr>
      </p:pic>
      <p:sp>
        <p:nvSpPr>
          <p:cNvPr id="12" name="テキスト ボックス 11">
            <a:extLst>
              <a:ext uri="{FF2B5EF4-FFF2-40B4-BE49-F238E27FC236}">
                <a16:creationId xmlns:a16="http://schemas.microsoft.com/office/drawing/2014/main" id="{02C40D26-DA30-0125-31D2-3F5EB56F64D0}"/>
              </a:ext>
            </a:extLst>
          </p:cNvPr>
          <p:cNvSpPr txBox="1"/>
          <p:nvPr/>
        </p:nvSpPr>
        <p:spPr>
          <a:xfrm>
            <a:off x="3275045" y="1832897"/>
            <a:ext cx="3238796" cy="923330"/>
          </a:xfrm>
          <a:prstGeom prst="rect">
            <a:avLst/>
          </a:prstGeom>
          <a:noFill/>
        </p:spPr>
        <p:txBody>
          <a:bodyPr wrap="square" lIns="91440" tIns="45720" rIns="91440" bIns="45720" anchor="t">
            <a:spAutoFit/>
          </a:bodyPr>
          <a:lstStyle/>
          <a:p>
            <a:pPr algn="ctr"/>
            <a:r>
              <a:rPr lang="ja-JP" altLang="en-US">
                <a:solidFill>
                  <a:srgbClr val="002060"/>
                </a:solidFill>
                <a:latin typeface="Meiryo"/>
                <a:ea typeface="Meiryo"/>
                <a:cs typeface="Calibri"/>
              </a:rPr>
              <a:t>CADソフトと3Dプリンタで</a:t>
            </a:r>
          </a:p>
          <a:p>
            <a:pPr algn="ctr"/>
            <a:r>
              <a:rPr lang="ja-JP" altLang="en-US">
                <a:solidFill>
                  <a:srgbClr val="002060"/>
                </a:solidFill>
                <a:latin typeface="Meiryo"/>
                <a:ea typeface="Meiryo"/>
                <a:cs typeface="Calibri"/>
              </a:rPr>
              <a:t>サーボモータの保持</a:t>
            </a:r>
          </a:p>
          <a:p>
            <a:pPr algn="ctr"/>
            <a:r>
              <a:rPr lang="ja-JP" altLang="en-US">
                <a:solidFill>
                  <a:srgbClr val="002060"/>
                </a:solidFill>
                <a:latin typeface="Meiryo"/>
                <a:ea typeface="Meiryo"/>
                <a:cs typeface="Calibri"/>
              </a:rPr>
              <a:t>機構を作成</a:t>
            </a:r>
            <a:endParaRPr lang="ja-JP"/>
          </a:p>
        </p:txBody>
      </p:sp>
      <p:sp>
        <p:nvSpPr>
          <p:cNvPr id="15" name="テキスト ボックス 14">
            <a:extLst>
              <a:ext uri="{FF2B5EF4-FFF2-40B4-BE49-F238E27FC236}">
                <a16:creationId xmlns:a16="http://schemas.microsoft.com/office/drawing/2014/main" id="{EBF06EE0-9338-680E-9EF9-028F11379012}"/>
              </a:ext>
            </a:extLst>
          </p:cNvPr>
          <p:cNvSpPr txBox="1"/>
          <p:nvPr/>
        </p:nvSpPr>
        <p:spPr>
          <a:xfrm>
            <a:off x="7422083" y="1737647"/>
            <a:ext cx="3238796" cy="1200329"/>
          </a:xfrm>
          <a:prstGeom prst="rect">
            <a:avLst/>
          </a:prstGeom>
          <a:noFill/>
        </p:spPr>
        <p:txBody>
          <a:bodyPr wrap="square" lIns="91440" tIns="45720" rIns="91440" bIns="45720" anchor="t">
            <a:spAutoFit/>
          </a:bodyPr>
          <a:lstStyle/>
          <a:p>
            <a:pPr algn="ctr"/>
            <a:r>
              <a:rPr lang="ja-JP" altLang="en-US">
                <a:solidFill>
                  <a:srgbClr val="002060"/>
                </a:solidFill>
                <a:latin typeface="Meiryo"/>
                <a:ea typeface="Meiryo"/>
                <a:cs typeface="Calibri"/>
              </a:rPr>
              <a:t>マイコンによる制御でモータを動作させ、モグラたたきのような動きを再現</a:t>
            </a:r>
          </a:p>
          <a:p>
            <a:pPr algn="ctr"/>
            <a:r>
              <a:rPr lang="ja-JP" altLang="en-US">
                <a:solidFill>
                  <a:srgbClr val="002060"/>
                </a:solidFill>
                <a:latin typeface="Meiryo"/>
                <a:ea typeface="Meiryo"/>
                <a:cs typeface="Calibri"/>
              </a:rPr>
              <a:t>（実際には叩けない）</a:t>
            </a:r>
          </a:p>
        </p:txBody>
      </p:sp>
    </p:spTree>
    <p:extLst>
      <p:ext uri="{BB962C8B-B14F-4D97-AF65-F5344CB8AC3E}">
        <p14:creationId xmlns:p14="http://schemas.microsoft.com/office/powerpoint/2010/main" val="3749724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715A60B-42D2-4C36-F682-DF6C7E991603}"/>
              </a:ext>
            </a:extLst>
          </p:cNvPr>
          <p:cNvPicPr>
            <a:picLocks noChangeAspect="1"/>
          </p:cNvPicPr>
          <p:nvPr/>
        </p:nvPicPr>
        <p:blipFill>
          <a:blip r:embed="rId3"/>
          <a:srcRect t="20048" b="18512"/>
          <a:stretch/>
        </p:blipFill>
        <p:spPr>
          <a:xfrm>
            <a:off x="8205453" y="3313348"/>
            <a:ext cx="3406555" cy="2082764"/>
          </a:xfrm>
          <a:prstGeom prst="rect">
            <a:avLst/>
          </a:prstGeom>
        </p:spPr>
      </p:pic>
      <p:sp>
        <p:nvSpPr>
          <p:cNvPr id="3" name="四角形: 角を丸くする 2">
            <a:extLst>
              <a:ext uri="{FF2B5EF4-FFF2-40B4-BE49-F238E27FC236}">
                <a16:creationId xmlns:a16="http://schemas.microsoft.com/office/drawing/2014/main" id="{F9E4DF80-2936-4EAF-FBB4-C399530B1769}"/>
              </a:ext>
            </a:extLst>
          </p:cNvPr>
          <p:cNvSpPr/>
          <p:nvPr/>
        </p:nvSpPr>
        <p:spPr>
          <a:xfrm>
            <a:off x="9419153" y="4148505"/>
            <a:ext cx="969264" cy="402336"/>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kumimoji="1" lang="ja-JP" altLang="en-US">
                <a:solidFill>
                  <a:srgbClr val="002060"/>
                </a:solidFill>
                <a:latin typeface="Meiryo"/>
                <a:ea typeface="Meiryo"/>
              </a:rPr>
              <a:t>本体</a:t>
            </a:r>
            <a:endParaRPr lang="ja-JP" altLang="en-US">
              <a:solidFill>
                <a:srgbClr val="002060"/>
              </a:solidFill>
              <a:latin typeface="Meiryo"/>
              <a:ea typeface="Meiryo"/>
            </a:endParaRPr>
          </a:p>
        </p:txBody>
      </p:sp>
      <p:pic>
        <p:nvPicPr>
          <p:cNvPr id="4" name="図 3">
            <a:extLst>
              <a:ext uri="{FF2B5EF4-FFF2-40B4-BE49-F238E27FC236}">
                <a16:creationId xmlns:a16="http://schemas.microsoft.com/office/drawing/2014/main" id="{ACA430CD-9D18-C805-236B-438E6D7E751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442" b="99621" l="4082" r="97902">
                        <a14:foregroundMark x1="15590" y1="17982" x2="22392" y2="11760"/>
                        <a14:foregroundMark x1="22392" y1="11760" x2="22449" y2="19575"/>
                        <a14:foregroundMark x1="18254" y1="12367" x2="19955" y2="2883"/>
                        <a14:foregroundMark x1="19955" y1="2883" x2="25000" y2="11077"/>
                        <a14:foregroundMark x1="25000" y1="11077" x2="20522" y2="14643"/>
                        <a14:foregroundMark x1="20522" y1="14643" x2="20238" y2="14643"/>
                        <a14:foregroundMark x1="12698" y1="26024" x2="7540" y2="18361"/>
                        <a14:foregroundMark x1="7540" y1="18361" x2="16100" y2="17602"/>
                        <a14:foregroundMark x1="16100" y1="17602" x2="9807" y2="28300"/>
                        <a14:foregroundMark x1="9807" y1="28300" x2="9184" y2="28300"/>
                        <a14:foregroundMark x1="30385" y1="10167" x2="35204" y2="4401"/>
                        <a14:foregroundMark x1="35204" y1="4401" x2="34694" y2="10243"/>
                        <a14:foregroundMark x1="9580" y1="28680" x2="4365" y2="27466"/>
                        <a14:foregroundMark x1="4365" y1="27466" x2="4365" y2="18816"/>
                        <a14:foregroundMark x1="4365" y1="18816" x2="8447" y2="24203"/>
                        <a14:foregroundMark x1="8447" y1="24203" x2="4932" y2="27162"/>
                        <a14:foregroundMark x1="18934" y1="14568" x2="13946" y2="11077"/>
                        <a14:foregroundMark x1="13946" y1="11077" x2="19955" y2="1593"/>
                        <a14:foregroundMark x1="19955" y1="1593" x2="22449" y2="12974"/>
                        <a14:foregroundMark x1="22449" y1="12974" x2="17744" y2="14643"/>
                        <a14:foregroundMark x1="28231" y1="36950" x2="17857" y2="33156"/>
                        <a14:foregroundMark x1="17857" y1="33156" x2="25850" y2="21624"/>
                        <a14:foregroundMark x1="25850" y1="21624" x2="34467" y2="38998"/>
                        <a14:foregroundMark x1="34467" y1="38998" x2="32596" y2="40819"/>
                        <a14:foregroundMark x1="70635" y1="83308" x2="61735" y2="75114"/>
                        <a14:foregroundMark x1="61735" y1="75114" x2="71712" y2="64568"/>
                        <a14:foregroundMark x1="71712" y1="64568" x2="69841" y2="80577"/>
                        <a14:foregroundMark x1="69841" y1="80577" x2="65193" y2="79894"/>
                        <a14:foregroundMark x1="86678" y1="84370" x2="94955" y2="74203"/>
                        <a14:foregroundMark x1="94955" y1="74203" x2="82256" y2="81411"/>
                        <a14:foregroundMark x1="82256" y1="81411" x2="77041" y2="78832"/>
                        <a14:foregroundMark x1="72959" y1="87709" x2="69161" y2="75190"/>
                        <a14:foregroundMark x1="69161" y1="75190" x2="77608" y2="74507"/>
                        <a14:foregroundMark x1="77608" y1="74507" x2="75283" y2="82018"/>
                        <a14:foregroundMark x1="75283" y1="82018" x2="68934" y2="80956"/>
                        <a14:foregroundMark x1="68934" y1="80956" x2="68934" y2="80501"/>
                        <a14:foregroundMark x1="76020" y1="79590" x2="71712" y2="72079"/>
                        <a14:foregroundMark x1="71712" y1="72079" x2="76247" y2="68285"/>
                        <a14:foregroundMark x1="76247" y1="68285" x2="78118" y2="78225"/>
                        <a14:foregroundMark x1="78118" y1="78225" x2="75057" y2="78300"/>
                        <a14:foregroundMark x1="63605" y1="99165" x2="68311" y2="90895"/>
                        <a14:foregroundMark x1="68311" y1="90895" x2="73810" y2="97572"/>
                        <a14:foregroundMark x1="73810" y1="97572" x2="61281" y2="99621"/>
                        <a14:foregroundMark x1="96542" y1="80804" x2="97959" y2="71472"/>
                        <a14:foregroundMark x1="97959" y1="71472" x2="92687" y2="81563"/>
                        <a14:foregroundMark x1="92687" y1="81563" x2="92290" y2="81335"/>
                        <a14:foregroundMark x1="11395" y1="17223" x2="6803" y2="9939"/>
                        <a14:foregroundMark x1="6803" y1="9939" x2="18707" y2="1366"/>
                        <a14:foregroundMark x1="18707" y1="1366" x2="24943" y2="19272"/>
                        <a14:foregroundMark x1="24943" y1="19272" x2="4195" y2="14947"/>
                        <a14:foregroundMark x1="4195" y1="14947" x2="4082" y2="14568"/>
                      </a14:backgroundRemoval>
                    </a14:imgEffect>
                  </a14:imgLayer>
                </a14:imgProps>
              </a:ext>
            </a:extLst>
          </a:blip>
          <a:stretch>
            <a:fillRect/>
          </a:stretch>
        </p:blipFill>
        <p:spPr>
          <a:xfrm>
            <a:off x="8933711" y="1704240"/>
            <a:ext cx="1675001" cy="1278594"/>
          </a:xfrm>
          <a:prstGeom prst="rect">
            <a:avLst/>
          </a:prstGeom>
        </p:spPr>
      </p:pic>
      <p:sp>
        <p:nvSpPr>
          <p:cNvPr id="5" name="四角形: 角を丸くする 4">
            <a:extLst>
              <a:ext uri="{FF2B5EF4-FFF2-40B4-BE49-F238E27FC236}">
                <a16:creationId xmlns:a16="http://schemas.microsoft.com/office/drawing/2014/main" id="{89ADE20E-996E-AFCA-2DA0-EBDF44C20C55}"/>
              </a:ext>
            </a:extLst>
          </p:cNvPr>
          <p:cNvSpPr/>
          <p:nvPr/>
        </p:nvSpPr>
        <p:spPr>
          <a:xfrm>
            <a:off x="9068143" y="2100967"/>
            <a:ext cx="1677686" cy="578862"/>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kumimoji="1" lang="en-US" altLang="ja-JP">
                <a:solidFill>
                  <a:srgbClr val="002060"/>
                </a:solidFill>
                <a:latin typeface="Meiryo"/>
                <a:ea typeface="游ゴシック"/>
              </a:rPr>
              <a:t>Raspberry Pi Pico W</a:t>
            </a:r>
            <a:endParaRPr lang="ja-JP" altLang="en-US">
              <a:solidFill>
                <a:srgbClr val="002060"/>
              </a:solidFill>
              <a:latin typeface="Meiryo"/>
              <a:ea typeface="游ゴシック"/>
            </a:endParaRPr>
          </a:p>
        </p:txBody>
      </p:sp>
      <p:sp>
        <p:nvSpPr>
          <p:cNvPr id="6" name="楕円 5">
            <a:extLst>
              <a:ext uri="{FF2B5EF4-FFF2-40B4-BE49-F238E27FC236}">
                <a16:creationId xmlns:a16="http://schemas.microsoft.com/office/drawing/2014/main" id="{E71037E1-4D3A-26B3-00D3-CB1F31440F52}"/>
              </a:ext>
            </a:extLst>
          </p:cNvPr>
          <p:cNvSpPr/>
          <p:nvPr/>
        </p:nvSpPr>
        <p:spPr>
          <a:xfrm>
            <a:off x="8934621" y="5398830"/>
            <a:ext cx="1972467" cy="5303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altLang="ja-JP" sz="2000">
                <a:latin typeface="Meiryo"/>
                <a:ea typeface="游ゴシック"/>
              </a:rPr>
              <a:t>Python</a:t>
            </a:r>
            <a:endParaRPr lang="ja-JP" altLang="en-US" sz="2000">
              <a:latin typeface="Meiryo"/>
              <a:ea typeface="Meiryo"/>
            </a:endParaRPr>
          </a:p>
        </p:txBody>
      </p:sp>
      <p:sp>
        <p:nvSpPr>
          <p:cNvPr id="7" name="テキスト ボックス 6">
            <a:extLst>
              <a:ext uri="{FF2B5EF4-FFF2-40B4-BE49-F238E27FC236}">
                <a16:creationId xmlns:a16="http://schemas.microsoft.com/office/drawing/2014/main" id="{F22E2C40-3DA8-2C61-27CF-455F54337FAA}"/>
              </a:ext>
            </a:extLst>
          </p:cNvPr>
          <p:cNvSpPr txBox="1"/>
          <p:nvPr/>
        </p:nvSpPr>
        <p:spPr>
          <a:xfrm>
            <a:off x="1079330" y="851882"/>
            <a:ext cx="3239694" cy="707886"/>
          </a:xfrm>
          <a:prstGeom prst="rect">
            <a:avLst/>
          </a:prstGeom>
          <a:noFill/>
        </p:spPr>
        <p:txBody>
          <a:bodyPr wrap="square" lIns="91440" tIns="45720" rIns="91440" bIns="45720" rtlCol="0" anchor="t">
            <a:noAutofit/>
          </a:bodyPr>
          <a:lstStyle/>
          <a:p>
            <a:r>
              <a:rPr kumimoji="1" lang="ja-JP" altLang="en-US" sz="4000">
                <a:solidFill>
                  <a:srgbClr val="002060"/>
                </a:solidFill>
                <a:latin typeface="Meiryo"/>
                <a:ea typeface="Meiryo"/>
              </a:rPr>
              <a:t>構成図</a:t>
            </a:r>
            <a:endParaRPr lang="ja-JP" altLang="en-US" sz="4000">
              <a:solidFill>
                <a:srgbClr val="002060"/>
              </a:solidFill>
              <a:latin typeface="Meiryo"/>
              <a:ea typeface="Meiryo"/>
            </a:endParaRPr>
          </a:p>
        </p:txBody>
      </p:sp>
      <p:cxnSp>
        <p:nvCxnSpPr>
          <p:cNvPr id="9" name="コネクタ: 曲線 8">
            <a:extLst>
              <a:ext uri="{FF2B5EF4-FFF2-40B4-BE49-F238E27FC236}">
                <a16:creationId xmlns:a16="http://schemas.microsoft.com/office/drawing/2014/main" id="{2B049272-E017-AF03-1780-1584A7A00F06}"/>
              </a:ext>
            </a:extLst>
          </p:cNvPr>
          <p:cNvCxnSpPr>
            <a:cxnSpLocks/>
          </p:cNvCxnSpPr>
          <p:nvPr/>
        </p:nvCxnSpPr>
        <p:spPr>
          <a:xfrm>
            <a:off x="6120293" y="2021231"/>
            <a:ext cx="1908426" cy="459685"/>
          </a:xfrm>
          <a:prstGeom prst="curvedConnector3">
            <a:avLst>
              <a:gd name="adj1" fmla="val 50000"/>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14" name="テキスト ボックス 13">
            <a:extLst>
              <a:ext uri="{FF2B5EF4-FFF2-40B4-BE49-F238E27FC236}">
                <a16:creationId xmlns:a16="http://schemas.microsoft.com/office/drawing/2014/main" id="{6E1D5201-AAE7-EA87-622B-58486C79CB0F}"/>
              </a:ext>
            </a:extLst>
          </p:cNvPr>
          <p:cNvSpPr txBox="1"/>
          <p:nvPr/>
        </p:nvSpPr>
        <p:spPr>
          <a:xfrm>
            <a:off x="6325560" y="2676684"/>
            <a:ext cx="1803118" cy="461665"/>
          </a:xfrm>
          <a:prstGeom prst="rect">
            <a:avLst/>
          </a:prstGeom>
          <a:noFill/>
        </p:spPr>
        <p:txBody>
          <a:bodyPr wrap="square" lIns="91440" tIns="45720" rIns="91440" bIns="45720" rtlCol="0" anchor="t">
            <a:noAutofit/>
          </a:bodyPr>
          <a:lstStyle/>
          <a:p>
            <a:r>
              <a:rPr kumimoji="1" lang="en-US" altLang="ja-JP" sz="2400">
                <a:solidFill>
                  <a:srgbClr val="002060"/>
                </a:solidFill>
                <a:latin typeface="Meiryo"/>
                <a:ea typeface="游ゴシック"/>
              </a:rPr>
              <a:t>Bluetooth</a:t>
            </a:r>
            <a:endParaRPr lang="ja-JP" altLang="en-US" sz="2400">
              <a:solidFill>
                <a:srgbClr val="002060"/>
              </a:solidFill>
              <a:latin typeface="Meiryo"/>
              <a:ea typeface="Meiryo"/>
            </a:endParaRPr>
          </a:p>
        </p:txBody>
      </p:sp>
      <p:grpSp>
        <p:nvGrpSpPr>
          <p:cNvPr id="12" name="グループ化 11">
            <a:extLst>
              <a:ext uri="{FF2B5EF4-FFF2-40B4-BE49-F238E27FC236}">
                <a16:creationId xmlns:a16="http://schemas.microsoft.com/office/drawing/2014/main" id="{CA2A3628-88C4-7FAF-8B6B-46F62DEA462C}"/>
              </a:ext>
            </a:extLst>
          </p:cNvPr>
          <p:cNvGrpSpPr/>
          <p:nvPr/>
        </p:nvGrpSpPr>
        <p:grpSpPr>
          <a:xfrm>
            <a:off x="3821428" y="1093295"/>
            <a:ext cx="2541758" cy="2490805"/>
            <a:chOff x="8182495" y="445636"/>
            <a:chExt cx="3244334" cy="3244334"/>
          </a:xfrm>
        </p:grpSpPr>
        <p:pic>
          <p:nvPicPr>
            <p:cNvPr id="15" name="図 14">
              <a:extLst>
                <a:ext uri="{FF2B5EF4-FFF2-40B4-BE49-F238E27FC236}">
                  <a16:creationId xmlns:a16="http://schemas.microsoft.com/office/drawing/2014/main" id="{5D8EC459-CF59-58B9-7600-ED7F6E843B9E}"/>
                </a:ext>
              </a:extLst>
            </p:cNvPr>
            <p:cNvPicPr>
              <a:picLocks noChangeAspect="1"/>
            </p:cNvPicPr>
            <p:nvPr/>
          </p:nvPicPr>
          <p:blipFill>
            <a:blip r:embed="rId6"/>
            <a:stretch>
              <a:fillRect/>
            </a:stretch>
          </p:blipFill>
          <p:spPr>
            <a:xfrm rot="16200000">
              <a:off x="8182495" y="445636"/>
              <a:ext cx="3244334" cy="3244334"/>
            </a:xfrm>
            <a:prstGeom prst="rect">
              <a:avLst/>
            </a:prstGeom>
          </p:spPr>
        </p:pic>
        <p:pic>
          <p:nvPicPr>
            <p:cNvPr id="16" name="図 15">
              <a:extLst>
                <a:ext uri="{FF2B5EF4-FFF2-40B4-BE49-F238E27FC236}">
                  <a16:creationId xmlns:a16="http://schemas.microsoft.com/office/drawing/2014/main" id="{CCE5C9FF-94F7-B77F-0D8C-F4C151000AA5}"/>
                </a:ext>
              </a:extLst>
            </p:cNvPr>
            <p:cNvPicPr>
              <a:picLocks noChangeAspect="1"/>
            </p:cNvPicPr>
            <p:nvPr/>
          </p:nvPicPr>
          <p:blipFill>
            <a:blip r:embed="rId7"/>
            <a:srcRect t="34542"/>
            <a:stretch/>
          </p:blipFill>
          <p:spPr>
            <a:xfrm>
              <a:off x="8712385" y="1408838"/>
              <a:ext cx="2034583" cy="1329474"/>
            </a:xfrm>
            <a:prstGeom prst="rect">
              <a:avLst/>
            </a:prstGeom>
          </p:spPr>
        </p:pic>
      </p:grpSp>
      <p:sp>
        <p:nvSpPr>
          <p:cNvPr id="17" name="楕円 16">
            <a:extLst>
              <a:ext uri="{FF2B5EF4-FFF2-40B4-BE49-F238E27FC236}">
                <a16:creationId xmlns:a16="http://schemas.microsoft.com/office/drawing/2014/main" id="{C6903C8F-78E2-2CB0-0C21-C2E7899BFD58}"/>
              </a:ext>
            </a:extLst>
          </p:cNvPr>
          <p:cNvSpPr/>
          <p:nvPr/>
        </p:nvSpPr>
        <p:spPr>
          <a:xfrm>
            <a:off x="4099188" y="2988726"/>
            <a:ext cx="1954179" cy="4899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altLang="ja-JP" sz="2000">
                <a:latin typeface="Meiryo"/>
                <a:ea typeface="游ゴシック"/>
              </a:rPr>
              <a:t>Flutter</a:t>
            </a:r>
            <a:endParaRPr lang="ja-JP" altLang="en-US" sz="2000">
              <a:latin typeface="Meiryo"/>
              <a:ea typeface="Meiryo"/>
            </a:endParaRPr>
          </a:p>
        </p:txBody>
      </p:sp>
      <p:sp>
        <p:nvSpPr>
          <p:cNvPr id="8" name="四角形: 角を丸くする 7">
            <a:extLst>
              <a:ext uri="{FF2B5EF4-FFF2-40B4-BE49-F238E27FC236}">
                <a16:creationId xmlns:a16="http://schemas.microsoft.com/office/drawing/2014/main" id="{68F8B061-D9EF-F47A-394E-00F77DC96663}"/>
              </a:ext>
            </a:extLst>
          </p:cNvPr>
          <p:cNvSpPr/>
          <p:nvPr/>
        </p:nvSpPr>
        <p:spPr>
          <a:xfrm>
            <a:off x="8021129" y="1565398"/>
            <a:ext cx="3773733" cy="4369072"/>
          </a:xfrm>
          <a:prstGeom prst="roundRect">
            <a:avLst/>
          </a:prstGeom>
          <a:noFill/>
          <a:ln w="762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CE5C099D-C6D3-DC4E-D555-FFBF178E94A5}"/>
              </a:ext>
            </a:extLst>
          </p:cNvPr>
          <p:cNvSpPr/>
          <p:nvPr/>
        </p:nvSpPr>
        <p:spPr>
          <a:xfrm>
            <a:off x="9772884" y="2991114"/>
            <a:ext cx="303749" cy="3259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7F9D99A-4FE6-D913-258C-37A9CBA47761}"/>
              </a:ext>
            </a:extLst>
          </p:cNvPr>
          <p:cNvSpPr txBox="1"/>
          <p:nvPr/>
        </p:nvSpPr>
        <p:spPr>
          <a:xfrm>
            <a:off x="363053" y="2168635"/>
            <a:ext cx="3385038" cy="12577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a:solidFill>
                  <a:srgbClr val="002060"/>
                </a:solidFill>
                <a:latin typeface="Meiryo"/>
                <a:ea typeface="Meiryo"/>
              </a:rPr>
              <a:t>HW: Raspberry Pi Pico W</a:t>
            </a:r>
          </a:p>
          <a:p>
            <a:r>
              <a:rPr lang="ja-JP" altLang="en-US">
                <a:solidFill>
                  <a:srgbClr val="002060"/>
                </a:solidFill>
                <a:latin typeface="Meiryo"/>
                <a:ea typeface="Meiryo"/>
              </a:rPr>
              <a:t>SW: MicroPython / Thonny</a:t>
            </a:r>
          </a:p>
          <a:p>
            <a:r>
              <a:rPr lang="ja-JP" altLang="en-US">
                <a:solidFill>
                  <a:srgbClr val="002060"/>
                </a:solidFill>
                <a:latin typeface="Meiryo"/>
                <a:ea typeface="Meiryo"/>
              </a:rPr>
              <a:t>      Flutter (スマホアプリ)</a:t>
            </a:r>
          </a:p>
          <a:p>
            <a:r>
              <a:rPr lang="ja-JP" altLang="en-US">
                <a:solidFill>
                  <a:srgbClr val="002060"/>
                </a:solidFill>
                <a:latin typeface="Meiryo"/>
                <a:ea typeface="Meiryo"/>
              </a:rPr>
              <a:t>通信: Bluetooth BLE</a:t>
            </a:r>
          </a:p>
        </p:txBody>
      </p:sp>
      <p:sp>
        <p:nvSpPr>
          <p:cNvPr id="20" name="テキスト ボックス 19">
            <a:extLst>
              <a:ext uri="{FF2B5EF4-FFF2-40B4-BE49-F238E27FC236}">
                <a16:creationId xmlns:a16="http://schemas.microsoft.com/office/drawing/2014/main" id="{76931F49-0D8A-A1EC-5CB1-47C739E38C89}"/>
              </a:ext>
            </a:extLst>
          </p:cNvPr>
          <p:cNvSpPr txBox="1"/>
          <p:nvPr/>
        </p:nvSpPr>
        <p:spPr>
          <a:xfrm>
            <a:off x="362311" y="3737203"/>
            <a:ext cx="2836192" cy="1562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a:solidFill>
                  <a:srgbClr val="002060"/>
                </a:solidFill>
                <a:latin typeface="Meiryo"/>
                <a:ea typeface="Meiryo"/>
              </a:rPr>
              <a:t>Devices:</a:t>
            </a:r>
          </a:p>
          <a:p>
            <a:r>
              <a:rPr lang="ja-JP" altLang="en-US">
                <a:solidFill>
                  <a:srgbClr val="002060"/>
                </a:solidFill>
                <a:latin typeface="Meiryo"/>
                <a:ea typeface="Meiryo"/>
              </a:rPr>
              <a:t>　SG90サーボモータ</a:t>
            </a:r>
          </a:p>
          <a:p>
            <a:r>
              <a:rPr lang="ja-JP" altLang="en-US">
                <a:solidFill>
                  <a:srgbClr val="002060"/>
                </a:solidFill>
                <a:latin typeface="Meiryo"/>
                <a:ea typeface="Meiryo"/>
              </a:rPr>
              <a:t>　LED, LEDテープ</a:t>
            </a:r>
          </a:p>
          <a:p>
            <a:r>
              <a:rPr lang="ja-JP" altLang="en-US">
                <a:solidFill>
                  <a:srgbClr val="002060"/>
                </a:solidFill>
                <a:latin typeface="Meiryo"/>
                <a:ea typeface="Meiryo"/>
              </a:rPr>
              <a:t> スピーカ</a:t>
            </a:r>
          </a:p>
          <a:p>
            <a:r>
              <a:rPr lang="ja-JP" altLang="en-US">
                <a:solidFill>
                  <a:srgbClr val="002060"/>
                </a:solidFill>
                <a:latin typeface="Meiryo"/>
                <a:ea typeface="Meiryo"/>
              </a:rPr>
              <a:t>　タクトスイッチ</a:t>
            </a:r>
          </a:p>
          <a:p>
            <a:r>
              <a:rPr lang="ja-JP" altLang="en-US">
                <a:solidFill>
                  <a:srgbClr val="002060"/>
                </a:solidFill>
                <a:latin typeface="Meiryo"/>
                <a:ea typeface="Meiryo"/>
              </a:rPr>
              <a:t>　3Dプリンタ制作部品</a:t>
            </a:r>
          </a:p>
        </p:txBody>
      </p:sp>
      <p:sp>
        <p:nvSpPr>
          <p:cNvPr id="23" name="テキスト ボックス 22">
            <a:extLst>
              <a:ext uri="{FF2B5EF4-FFF2-40B4-BE49-F238E27FC236}">
                <a16:creationId xmlns:a16="http://schemas.microsoft.com/office/drawing/2014/main" id="{0AADA181-F693-EF39-AA9D-65FCCBC97FF4}"/>
              </a:ext>
            </a:extLst>
          </p:cNvPr>
          <p:cNvSpPr txBox="1"/>
          <p:nvPr/>
        </p:nvSpPr>
        <p:spPr>
          <a:xfrm>
            <a:off x="4361137" y="1299490"/>
            <a:ext cx="1439596" cy="412730"/>
          </a:xfrm>
          <a:prstGeom prst="rect">
            <a:avLst/>
          </a:prstGeom>
          <a:noFill/>
        </p:spPr>
        <p:txBody>
          <a:bodyPr wrap="square" lIns="91440" tIns="45720" rIns="91440" bIns="45720" rtlCol="0" anchor="t">
            <a:noAutofit/>
          </a:bodyPr>
          <a:lstStyle/>
          <a:p>
            <a:pPr algn="ctr"/>
            <a:r>
              <a:rPr kumimoji="1" lang="en-US" altLang="ja-JP" sz="2400" b="1">
                <a:latin typeface="Meiryo"/>
                <a:ea typeface="游ゴシック"/>
              </a:rPr>
              <a:t>INPUT​</a:t>
            </a:r>
            <a:endParaRPr lang="ja-JP" altLang="en-US" sz="2400" b="1">
              <a:latin typeface="Meiryo"/>
              <a:ea typeface="Meiryo"/>
            </a:endParaRPr>
          </a:p>
        </p:txBody>
      </p:sp>
      <p:sp>
        <p:nvSpPr>
          <p:cNvPr id="24" name="テキスト ボックス 23">
            <a:extLst>
              <a:ext uri="{FF2B5EF4-FFF2-40B4-BE49-F238E27FC236}">
                <a16:creationId xmlns:a16="http://schemas.microsoft.com/office/drawing/2014/main" id="{3786CECD-DF5C-48C3-1CC3-A24F024031AE}"/>
              </a:ext>
            </a:extLst>
          </p:cNvPr>
          <p:cNvSpPr txBox="1"/>
          <p:nvPr/>
        </p:nvSpPr>
        <p:spPr>
          <a:xfrm>
            <a:off x="9065962" y="998884"/>
            <a:ext cx="1551449" cy="398749"/>
          </a:xfrm>
          <a:prstGeom prst="rect">
            <a:avLst/>
          </a:prstGeom>
          <a:noFill/>
        </p:spPr>
        <p:txBody>
          <a:bodyPr wrap="square" lIns="91440" tIns="45720" rIns="91440" bIns="45720" rtlCol="0" anchor="t">
            <a:noAutofit/>
          </a:bodyPr>
          <a:lstStyle/>
          <a:p>
            <a:pPr algn="ctr"/>
            <a:r>
              <a:rPr kumimoji="1" lang="en-US" altLang="ja-JP" sz="2400" b="1">
                <a:latin typeface="Meiryo"/>
                <a:ea typeface="游ゴシック"/>
              </a:rPr>
              <a:t>OUTPUT​</a:t>
            </a:r>
            <a:endParaRPr lang="ja-JP" altLang="en-US" sz="2400" b="1">
              <a:latin typeface="Meiryo"/>
              <a:ea typeface="Meiryo"/>
            </a:endParaRPr>
          </a:p>
        </p:txBody>
      </p:sp>
      <p:sp>
        <p:nvSpPr>
          <p:cNvPr id="26" name="テキスト ボックス 25">
            <a:extLst>
              <a:ext uri="{FF2B5EF4-FFF2-40B4-BE49-F238E27FC236}">
                <a16:creationId xmlns:a16="http://schemas.microsoft.com/office/drawing/2014/main" id="{BBB12A83-8FCB-BF4C-2113-B1C93394B9EB}"/>
              </a:ext>
            </a:extLst>
          </p:cNvPr>
          <p:cNvSpPr txBox="1"/>
          <p:nvPr/>
        </p:nvSpPr>
        <p:spPr>
          <a:xfrm>
            <a:off x="3743636" y="4145449"/>
            <a:ext cx="3641704" cy="1419408"/>
          </a:xfrm>
          <a:prstGeom prst="rect">
            <a:avLst/>
          </a:prstGeom>
          <a:noFill/>
        </p:spPr>
        <p:txBody>
          <a:bodyPr wrap="square" lIns="91440" tIns="45720" rIns="91440" bIns="45720" rtlCol="0" anchor="t">
            <a:noAutofit/>
          </a:bodyPr>
          <a:lstStyle/>
          <a:p>
            <a:pPr algn="ctr"/>
            <a:r>
              <a:rPr kumimoji="1" lang="en-US" altLang="ja-JP" sz="2400" err="1">
                <a:solidFill>
                  <a:srgbClr val="002060"/>
                </a:solidFill>
                <a:latin typeface="Meiryo"/>
                <a:ea typeface="游ゴシック"/>
              </a:rPr>
              <a:t>入力→出力の因果関係（工学の基本）を自然に理解させる</a:t>
            </a:r>
            <a:endParaRPr lang="en-US" altLang="ja-JP" sz="2400" err="1">
              <a:solidFill>
                <a:srgbClr val="002060"/>
              </a:solidFill>
              <a:latin typeface="游ゴシック"/>
              <a:ea typeface="游ゴシック"/>
            </a:endParaRPr>
          </a:p>
        </p:txBody>
      </p:sp>
    </p:spTree>
    <p:extLst>
      <p:ext uri="{BB962C8B-B14F-4D97-AF65-F5344CB8AC3E}">
        <p14:creationId xmlns:p14="http://schemas.microsoft.com/office/powerpoint/2010/main" val="3269611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ギャラリー">
  <a:themeElements>
    <a:clrScheme name="ギャラリー">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ギャラリー">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ギャラリー">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0</TotalTime>
  <Words>1009</Words>
  <Application>Microsoft Office PowerPoint</Application>
  <PresentationFormat>ワイド画面</PresentationFormat>
  <Paragraphs>134</Paragraphs>
  <Slides>14</Slides>
  <Notes>12</Notes>
  <HiddenSlides>1</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vt:i4>
      </vt:variant>
    </vt:vector>
  </HeadingPairs>
  <TitlesOfParts>
    <vt:vector size="23" baseType="lpstr">
      <vt:lpstr>Meiryo</vt:lpstr>
      <vt:lpstr>游ゴシック</vt:lpstr>
      <vt:lpstr>游ゴシック Light</vt:lpstr>
      <vt:lpstr>Arial</vt:lpstr>
      <vt:lpstr>Calibri</vt:lpstr>
      <vt:lpstr>Century Gothic</vt:lpstr>
      <vt:lpstr>Courier New</vt:lpstr>
      <vt:lpstr>Wingdings</vt:lpstr>
      <vt:lpstr>ギャラリー</vt:lpstr>
      <vt:lpstr>2024 RDクラブ 東邦インターナショナル</vt:lpstr>
      <vt:lpstr>Agenda</vt:lpstr>
      <vt:lpstr>PowerPoint プレゼンテーション</vt:lpstr>
      <vt:lpstr>IoT・廃材・教育</vt:lpstr>
      <vt:lpstr>コンセプト</vt:lpstr>
      <vt:lpstr>楽しい体験を提供する</vt:lpstr>
      <vt:lpstr>廃材利用</vt:lpstr>
      <vt:lpstr>可動部品の作成</vt:lpstr>
      <vt:lpstr>PowerPoint プレゼンテーション</vt:lpstr>
      <vt:lpstr>PowerPoint プレゼンテーション</vt:lpstr>
      <vt:lpstr>PowerPoint プレゼンテーション</vt:lpstr>
      <vt:lpstr>まとめ</vt:lpstr>
      <vt:lpstr>PowerPoint プレゼンテーション</vt:lpstr>
      <vt:lpstr>&lt;メモ&gt;  想定質問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RDクラブ 東邦インターナショナル</dc:title>
  <dc:creator>藤岡　友晟</dc:creator>
  <cp:lastModifiedBy>片岡　遥</cp:lastModifiedBy>
  <cp:revision>1</cp:revision>
  <dcterms:created xsi:type="dcterms:W3CDTF">2024-09-04T04:32:13Z</dcterms:created>
  <dcterms:modified xsi:type="dcterms:W3CDTF">2024-10-22T08:34:34Z</dcterms:modified>
</cp:coreProperties>
</file>